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5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5CA5-CD7D-4424-A174-CEABF0CAC439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F557-65FD-466E-A46F-22209F094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7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5CA5-CD7D-4424-A174-CEABF0CAC439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F557-65FD-466E-A46F-22209F094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1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5CA5-CD7D-4424-A174-CEABF0CAC439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F557-65FD-466E-A46F-22209F094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5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5CA5-CD7D-4424-A174-CEABF0CAC439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F557-65FD-466E-A46F-22209F094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7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5CA5-CD7D-4424-A174-CEABF0CAC439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F557-65FD-466E-A46F-22209F094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2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5CA5-CD7D-4424-A174-CEABF0CAC439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F557-65FD-466E-A46F-22209F094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5CA5-CD7D-4424-A174-CEABF0CAC439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F557-65FD-466E-A46F-22209F094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0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5CA5-CD7D-4424-A174-CEABF0CAC439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F557-65FD-466E-A46F-22209F094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1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5CA5-CD7D-4424-A174-CEABF0CAC439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F557-65FD-466E-A46F-22209F094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6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5CA5-CD7D-4424-A174-CEABF0CAC439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F557-65FD-466E-A46F-22209F094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6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5CA5-CD7D-4424-A174-CEABF0CAC439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F557-65FD-466E-A46F-22209F094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2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B5CA5-CD7D-4424-A174-CEABF0CAC439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1F557-65FD-466E-A46F-22209F094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0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2598" y="0"/>
            <a:ext cx="9144000" cy="2387600"/>
          </a:xfrm>
        </p:spPr>
        <p:txBody>
          <a:bodyPr/>
          <a:lstStyle/>
          <a:p>
            <a:r>
              <a:rPr lang="en-US" dirty="0" smtClean="0"/>
              <a:t>The Electromagnetic Spectrum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655" y="2387600"/>
            <a:ext cx="6646690" cy="443112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3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Longer wavelengths that travel at the speed of light</a:t>
            </a:r>
          </a:p>
          <a:p>
            <a:r>
              <a:rPr lang="en-US" sz="3600" dirty="0"/>
              <a:t>Commonly used for radios, older television stations and some older cell phones.</a:t>
            </a:r>
          </a:p>
        </p:txBody>
      </p:sp>
    </p:spTree>
    <p:extLst>
      <p:ext uri="{BB962C8B-B14F-4D97-AF65-F5344CB8AC3E}">
        <p14:creationId xmlns:p14="http://schemas.microsoft.com/office/powerpoint/2010/main" val="33530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Microwaves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Slightly higher frequency than radio waves but still travels at the speed of light </a:t>
            </a:r>
          </a:p>
          <a:p>
            <a:r>
              <a:rPr lang="en-US" sz="3600" dirty="0"/>
              <a:t>Used in modern cell phones, microwaves and satellites </a:t>
            </a:r>
          </a:p>
        </p:txBody>
      </p:sp>
    </p:spTree>
    <p:extLst>
      <p:ext uri="{BB962C8B-B14F-4D97-AF65-F5344CB8AC3E}">
        <p14:creationId xmlns:p14="http://schemas.microsoft.com/office/powerpoint/2010/main" val="11038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Infrared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Just slightly longer wavelengths than visible light it travels at the speed of light</a:t>
            </a:r>
          </a:p>
          <a:p>
            <a:endParaRPr lang="en-US" sz="3600" dirty="0"/>
          </a:p>
          <a:p>
            <a:r>
              <a:rPr lang="en-US" sz="3600" dirty="0"/>
              <a:t>Used in night vision goggles, thermal imaging in satellites and remotes.</a:t>
            </a:r>
          </a:p>
        </p:txBody>
      </p:sp>
    </p:spTree>
    <p:extLst>
      <p:ext uri="{BB962C8B-B14F-4D97-AF65-F5344CB8AC3E}">
        <p14:creationId xmlns:p14="http://schemas.microsoft.com/office/powerpoint/2010/main" val="584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that you can see.</a:t>
            </a:r>
          </a:p>
          <a:p>
            <a:r>
              <a:rPr lang="en-US" dirty="0" smtClean="0"/>
              <a:t>Colors</a:t>
            </a:r>
          </a:p>
          <a:p>
            <a:pPr lvl="1"/>
            <a:r>
              <a:rPr lang="en-US" dirty="0" smtClean="0"/>
              <a:t>Red</a:t>
            </a:r>
          </a:p>
          <a:p>
            <a:pPr lvl="1"/>
            <a:r>
              <a:rPr lang="en-US" dirty="0" smtClean="0"/>
              <a:t>Orange</a:t>
            </a:r>
          </a:p>
          <a:p>
            <a:pPr lvl="1"/>
            <a:r>
              <a:rPr lang="en-US" dirty="0" smtClean="0"/>
              <a:t>Yellow</a:t>
            </a:r>
          </a:p>
          <a:p>
            <a:pPr lvl="1"/>
            <a:r>
              <a:rPr lang="en-US" dirty="0" smtClean="0"/>
              <a:t>Green</a:t>
            </a:r>
          </a:p>
          <a:p>
            <a:pPr lvl="1"/>
            <a:r>
              <a:rPr lang="en-US" dirty="0" smtClean="0"/>
              <a:t>Blue </a:t>
            </a:r>
          </a:p>
          <a:p>
            <a:pPr lvl="1"/>
            <a:r>
              <a:rPr lang="en-US" dirty="0" smtClean="0"/>
              <a:t>Indigo</a:t>
            </a:r>
          </a:p>
          <a:p>
            <a:pPr lvl="1"/>
            <a:r>
              <a:rPr lang="en-US" dirty="0" smtClean="0"/>
              <a:t>Violet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6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Ultraviolet 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Shorter wavelengths than visible light and travels at the speed of light</a:t>
            </a:r>
          </a:p>
          <a:p>
            <a:endParaRPr lang="en-US" sz="3600" dirty="0"/>
          </a:p>
          <a:p>
            <a:r>
              <a:rPr lang="en-US" sz="3600" dirty="0"/>
              <a:t>Can be used to sterilize medical equipment, quickly harden special adhesives and highlighters.</a:t>
            </a:r>
          </a:p>
        </p:txBody>
      </p:sp>
    </p:spTree>
    <p:extLst>
      <p:ext uri="{BB962C8B-B14F-4D97-AF65-F5344CB8AC3E}">
        <p14:creationId xmlns:p14="http://schemas.microsoft.com/office/powerpoint/2010/main" val="14925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shorter wavelengths and therefore greater energy but still travels at the speed of light</a:t>
            </a:r>
          </a:p>
          <a:p>
            <a:r>
              <a:rPr lang="en-US" dirty="0" smtClean="0"/>
              <a:t>Can be used in medical x-rays, security checkpoints and NDI (non-destructive inspection) devices to check welds for imperfections.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Extremely high energy with the shortest wavelengths (still travels at the speed of light)</a:t>
            </a:r>
          </a:p>
          <a:p>
            <a:r>
              <a:rPr lang="en-US" dirty="0" smtClean="0"/>
              <a:t>Can be used to attack cancerous cells in the human body, food sanitation and extremely detailed images of the cargo shipments.</a:t>
            </a:r>
          </a:p>
        </p:txBody>
      </p:sp>
    </p:spTree>
    <p:extLst>
      <p:ext uri="{BB962C8B-B14F-4D97-AF65-F5344CB8AC3E}">
        <p14:creationId xmlns:p14="http://schemas.microsoft.com/office/powerpoint/2010/main" val="104043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205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The Electromagnetic Spectrum</vt:lpstr>
      <vt:lpstr>Radio Waves</vt:lpstr>
      <vt:lpstr>Microwaves </vt:lpstr>
      <vt:lpstr>Infrared waves</vt:lpstr>
      <vt:lpstr>Visible Light</vt:lpstr>
      <vt:lpstr>Ultraviolet rays</vt:lpstr>
      <vt:lpstr>X-rays</vt:lpstr>
      <vt:lpstr>Gamma rays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Electromagnetic Spectrum</dc:title>
  <dc:creator>Angela Rathjen</dc:creator>
  <cp:lastModifiedBy>Angela Rathjen</cp:lastModifiedBy>
  <cp:revision>3</cp:revision>
  <dcterms:created xsi:type="dcterms:W3CDTF">2014-02-11T16:41:40Z</dcterms:created>
  <dcterms:modified xsi:type="dcterms:W3CDTF">2015-02-03T21:51:14Z</dcterms:modified>
</cp:coreProperties>
</file>