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64" r:id="rId6"/>
    <p:sldId id="262" r:id="rId7"/>
    <p:sldId id="265" r:id="rId8"/>
    <p:sldId id="266" r:id="rId9"/>
    <p:sldId id="263" r:id="rId10"/>
    <p:sldId id="288" r:id="rId11"/>
    <p:sldId id="276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8D8692-F33B-42D4-A174-41BA3D1A3447}">
          <p14:sldIdLst>
            <p14:sldId id="256"/>
            <p14:sldId id="285"/>
            <p14:sldId id="286"/>
            <p14:sldId id="287"/>
            <p14:sldId id="264"/>
            <p14:sldId id="262"/>
            <p14:sldId id="265"/>
            <p14:sldId id="266"/>
            <p14:sldId id="263"/>
            <p14:sldId id="288"/>
            <p14:sldId id="276"/>
            <p14:sldId id="279"/>
          </p14:sldIdLst>
        </p14:section>
        <p14:section name="Untitled Section" id="{0F3536D3-E7C9-4324-9C5F-E3986F8A9B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4660"/>
  </p:normalViewPr>
  <p:slideViewPr>
    <p:cSldViewPr>
      <p:cViewPr varScale="1">
        <p:scale>
          <a:sx n="95" d="100"/>
          <a:sy n="95" d="100"/>
        </p:scale>
        <p:origin x="9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6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9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8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1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5E7E-F511-4533-B424-6CBBE4D6DFA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F5A2-C076-4253-B00F-C1ACD0FF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93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static+electricity&amp;source=images&amp;cd=&amp;cad=rja&amp;docid=a6TtRwA5vYg6UM&amp;tbnid=fAJmaE2cktTEIM:&amp;ved=0CAUQjRw&amp;url=http://www.electricityforum.com/static-electricity.html&amp;ei=jy4tUfGsKKWl2AW9wIDQCw&amp;bvm=bv.42965579,d.b2I&amp;psig=AFQjCNEwL61Ve7D1c2HJmz0Jdj9eBvy9FQ&amp;ust=136200192398208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y05B32XTY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669445">
            <a:off x="709247" y="2184185"/>
            <a:ext cx="8484460" cy="1676483"/>
          </a:xfrm>
        </p:spPr>
        <p:txBody>
          <a:bodyPr/>
          <a:lstStyle/>
          <a:p>
            <a:r>
              <a:rPr lang="en-US" dirty="0" smtClean="0">
                <a:latin typeface="Snap ITC" pitchFamily="82" charset="0"/>
              </a:rPr>
              <a:t>Static Electricity </a:t>
            </a:r>
            <a:endParaRPr lang="en-US" dirty="0">
              <a:latin typeface="Snap ITC" pitchFamily="82" charset="0"/>
            </a:endParaRPr>
          </a:p>
        </p:txBody>
      </p:sp>
      <p:pic>
        <p:nvPicPr>
          <p:cNvPr id="1026" name="Picture 2" descr="http://www.electricityforum.com/images/static-electricity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23812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76600"/>
            <a:ext cx="2543175" cy="337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u="sng" dirty="0">
                <a:solidFill>
                  <a:srgbClr val="FFFF00"/>
                </a:solidFill>
              </a:rPr>
              <a:t>Static discharge </a:t>
            </a:r>
            <a:r>
              <a:rPr lang="en-US" sz="4000" dirty="0"/>
              <a:t>– the release of static electricity when two objects are left </a:t>
            </a:r>
            <a:r>
              <a:rPr lang="en-US" sz="4000" dirty="0">
                <a:solidFill>
                  <a:srgbClr val="FFFF00"/>
                </a:solidFill>
              </a:rPr>
              <a:t>neutral</a:t>
            </a:r>
            <a:r>
              <a:rPr lang="en-US" sz="4000" dirty="0"/>
              <a:t> after the discharge.  </a:t>
            </a:r>
            <a:endParaRPr lang="en-US" sz="4000" dirty="0" smtClean="0"/>
          </a:p>
          <a:p>
            <a:endParaRPr lang="en-US" dirty="0"/>
          </a:p>
          <a:p>
            <a:r>
              <a:rPr lang="en-US" dirty="0" smtClean="0"/>
              <a:t>Can occur slowly – when your hair loses its static charge over a couple of minutes.</a:t>
            </a:r>
          </a:p>
          <a:p>
            <a:r>
              <a:rPr lang="en-US" dirty="0" smtClean="0"/>
              <a:t>Can occur quickly – when you get shocked when you touch something; another example is </a:t>
            </a:r>
            <a:r>
              <a:rPr lang="en-US" dirty="0" smtClean="0">
                <a:solidFill>
                  <a:srgbClr val="FFFF00"/>
                </a:solidFill>
              </a:rPr>
              <a:t>lightning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7391400" y="3048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Van de </a:t>
            </a:r>
            <a:r>
              <a:rPr lang="en-US" dirty="0" err="1" smtClean="0"/>
              <a:t>Graaf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22570" cy="490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0012"/>
            <a:ext cx="4248150" cy="665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9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World’s Largest Van de </a:t>
            </a:r>
            <a:r>
              <a:rPr lang="en-US" dirty="0" err="1" smtClean="0"/>
              <a:t>Graaf</a:t>
            </a:r>
            <a:r>
              <a:rPr lang="en-US" dirty="0" smtClean="0"/>
              <a:t>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www.youtube.com/watch?v=sy05B32XTYY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 smtClean="0"/>
              <a:t>Electrical Energy </a:t>
            </a:r>
            <a:r>
              <a:rPr lang="en-US" sz="4000" dirty="0" smtClean="0"/>
              <a:t>– the energy of moving </a:t>
            </a:r>
            <a:r>
              <a:rPr lang="en-US" sz="4000" dirty="0" smtClean="0">
                <a:solidFill>
                  <a:srgbClr val="FFFF00"/>
                </a:solidFill>
              </a:rPr>
              <a:t>electrons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Atoms are made up of </a:t>
            </a:r>
            <a:r>
              <a:rPr lang="en-US" sz="4000" dirty="0" smtClean="0">
                <a:solidFill>
                  <a:srgbClr val="FFFF00"/>
                </a:solidFill>
              </a:rPr>
              <a:t>protons, neutrons, &amp; electrons.    </a:t>
            </a:r>
            <a:endParaRPr lang="en-US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91400" y="3048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Static electricity </a:t>
            </a:r>
            <a:r>
              <a:rPr lang="en-US" sz="4400" dirty="0" smtClean="0"/>
              <a:t>is the result of the transfer of electrons.  The imbalance of positive and negative charges.  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49475"/>
            <a:ext cx="3285952" cy="315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819852" y="2286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Same/like charges move apart, or </a:t>
            </a:r>
            <a:r>
              <a:rPr lang="en-US" sz="4000" dirty="0" smtClean="0">
                <a:solidFill>
                  <a:srgbClr val="FFFF00"/>
                </a:solidFill>
              </a:rPr>
              <a:t>repel</a:t>
            </a:r>
            <a:r>
              <a:rPr lang="en-US" sz="4000" dirty="0" smtClean="0"/>
              <a:t> each other.</a:t>
            </a:r>
          </a:p>
          <a:p>
            <a:r>
              <a:rPr lang="en-US" sz="4000" dirty="0" smtClean="0"/>
              <a:t>Opposite charges move together, or </a:t>
            </a:r>
            <a:r>
              <a:rPr lang="en-US" sz="4000" dirty="0" smtClean="0">
                <a:solidFill>
                  <a:srgbClr val="FFFF00"/>
                </a:solidFill>
              </a:rPr>
              <a:t>attract</a:t>
            </a:r>
            <a:r>
              <a:rPr lang="en-US" sz="4000" dirty="0" smtClean="0"/>
              <a:t> each other.</a:t>
            </a:r>
          </a:p>
          <a:p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7391400" y="3048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Static Electricity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Most objects have no overall charge and are </a:t>
            </a:r>
            <a:r>
              <a:rPr lang="en-US" sz="3600" dirty="0" smtClean="0">
                <a:solidFill>
                  <a:srgbClr val="FFFF00"/>
                </a:solidFill>
              </a:rPr>
              <a:t>neutral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Uncharged objects become charged by </a:t>
            </a:r>
            <a:r>
              <a:rPr lang="en-US" sz="3600" dirty="0" smtClean="0">
                <a:solidFill>
                  <a:srgbClr val="FFFF00"/>
                </a:solidFill>
              </a:rPr>
              <a:t>gaining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FFFF00"/>
                </a:solidFill>
              </a:rPr>
              <a:t>losing</a:t>
            </a:r>
            <a:r>
              <a:rPr lang="en-US" sz="3600" dirty="0" smtClean="0"/>
              <a:t> electrons.</a:t>
            </a:r>
          </a:p>
          <a:p>
            <a:pPr lvl="1"/>
            <a:r>
              <a:rPr lang="en-US" sz="3200" dirty="0" smtClean="0"/>
              <a:t>If it LOSES electrons it will have a </a:t>
            </a:r>
            <a:r>
              <a:rPr lang="en-US" sz="3200" dirty="0" smtClean="0">
                <a:solidFill>
                  <a:srgbClr val="FFFF00"/>
                </a:solidFill>
              </a:rPr>
              <a:t>POSITIVE</a:t>
            </a:r>
            <a:r>
              <a:rPr lang="en-US" sz="3200" dirty="0" smtClean="0"/>
              <a:t> charge.</a:t>
            </a:r>
          </a:p>
          <a:p>
            <a:pPr lvl="1"/>
            <a:r>
              <a:rPr lang="en-US" sz="3200" dirty="0" smtClean="0"/>
              <a:t>If it GAINS electrons it will have a </a:t>
            </a:r>
            <a:r>
              <a:rPr lang="en-US" sz="3200" dirty="0" smtClean="0">
                <a:solidFill>
                  <a:srgbClr val="FFFF00"/>
                </a:solidFill>
              </a:rPr>
              <a:t>NEGATIVE</a:t>
            </a:r>
            <a:r>
              <a:rPr lang="en-US" sz="3200" dirty="0" smtClean="0"/>
              <a:t> charge.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7391400" y="3048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018824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7391400" y="3048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 and water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010025" cy="424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271962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422917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391400" y="304800"/>
            <a:ext cx="68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47066"/>
            <a:ext cx="8229600" cy="677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2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181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Snap ITC</vt:lpstr>
      <vt:lpstr>Office Theme</vt:lpstr>
      <vt:lpstr>Static Electricity </vt:lpstr>
      <vt:lpstr>PowerPoint Presentation</vt:lpstr>
      <vt:lpstr>PowerPoint Presentation</vt:lpstr>
      <vt:lpstr>PowerPoint Presentation</vt:lpstr>
      <vt:lpstr>Static Electricity</vt:lpstr>
      <vt:lpstr>PowerPoint Presentation</vt:lpstr>
      <vt:lpstr>Balloon and water</vt:lpstr>
      <vt:lpstr>PowerPoint Presentation</vt:lpstr>
      <vt:lpstr>PowerPoint Presentation</vt:lpstr>
      <vt:lpstr>PowerPoint Presentation</vt:lpstr>
      <vt:lpstr>Van de Graaf  generator</vt:lpstr>
      <vt:lpstr>World’s Largest Van de Graaf Generator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ARathjen</dc:creator>
  <cp:lastModifiedBy>Angela Rathjen</cp:lastModifiedBy>
  <cp:revision>38</cp:revision>
  <dcterms:created xsi:type="dcterms:W3CDTF">2013-02-19T14:50:31Z</dcterms:created>
  <dcterms:modified xsi:type="dcterms:W3CDTF">2016-02-29T14:30:20Z</dcterms:modified>
</cp:coreProperties>
</file>