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3" r:id="rId5"/>
    <p:sldId id="260" r:id="rId6"/>
    <p:sldId id="259" r:id="rId7"/>
    <p:sldId id="261" r:id="rId8"/>
    <p:sldId id="269" r:id="rId9"/>
    <p:sldId id="268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0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99BF8-D117-4AD9-B6EE-185DD771E2E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A026E-E3AD-4F9D-ABF8-951E544E7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47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B563F74-C457-48AD-9055-B62E3960C1A8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246B0D8-982B-4C71-89E9-679E12E0A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427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52B-0F43-459F-9D8B-F899E57ADF2B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AD3C2-DFC8-4D41-9796-2845F15C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19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52B-0F43-459F-9D8B-F899E57ADF2B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AD3C2-DFC8-4D41-9796-2845F15C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52B-0F43-459F-9D8B-F899E57ADF2B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AD3C2-DFC8-4D41-9796-2845F15C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6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52B-0F43-459F-9D8B-F899E57ADF2B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AD3C2-DFC8-4D41-9796-2845F15C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6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52B-0F43-459F-9D8B-F899E57ADF2B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AD3C2-DFC8-4D41-9796-2845F15C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0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52B-0F43-459F-9D8B-F899E57ADF2B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AD3C2-DFC8-4D41-9796-2845F15C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52B-0F43-459F-9D8B-F899E57ADF2B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AD3C2-DFC8-4D41-9796-2845F15C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3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52B-0F43-459F-9D8B-F899E57ADF2B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AD3C2-DFC8-4D41-9796-2845F15C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9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52B-0F43-459F-9D8B-F899E57ADF2B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AD3C2-DFC8-4D41-9796-2845F15C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6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52B-0F43-459F-9D8B-F899E57ADF2B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AD3C2-DFC8-4D41-9796-2845F15C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32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52B-0F43-459F-9D8B-F899E57ADF2B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AD3C2-DFC8-4D41-9796-2845F15C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0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4E52B-0F43-459F-9D8B-F899E57ADF2B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AD3C2-DFC8-4D41-9796-2845F15C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805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u="sng" dirty="0" smtClean="0"/>
              <a:t>Separating Mixtures</a:t>
            </a:r>
            <a:endParaRPr lang="en-US" sz="48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6400800" cy="990600"/>
          </a:xfrm>
        </p:spPr>
        <p:txBody>
          <a:bodyPr>
            <a:normAutofit/>
          </a:bodyPr>
          <a:lstStyle/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97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810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1</a:t>
            </a:r>
            <a:r>
              <a:rPr lang="en-US" sz="4400" b="1" dirty="0" smtClean="0"/>
              <a:t>.  </a:t>
            </a:r>
            <a:r>
              <a:rPr lang="en-US" sz="4400" b="1" u="sng" dirty="0" smtClean="0"/>
              <a:t>Sorting</a:t>
            </a:r>
          </a:p>
          <a:p>
            <a:r>
              <a:rPr lang="en-US" sz="4000" b="1" dirty="0" smtClean="0"/>
              <a:t>Separating mixtures with your hands.</a:t>
            </a:r>
          </a:p>
          <a:p>
            <a:endParaRPr lang="en-US" sz="4000" b="1" dirty="0"/>
          </a:p>
          <a:p>
            <a:r>
              <a:rPr lang="en-US" sz="4000" b="1" dirty="0" smtClean="0"/>
              <a:t>Ex: separating pop corn kernels, black beans, &amp; rice</a:t>
            </a:r>
          </a:p>
          <a:p>
            <a:endParaRPr lang="en-US" sz="4000" b="1" dirty="0"/>
          </a:p>
          <a:p>
            <a:r>
              <a:rPr lang="en-US" sz="4000" b="1" dirty="0" smtClean="0"/>
              <a:t>Pro:</a:t>
            </a:r>
          </a:p>
          <a:p>
            <a:r>
              <a:rPr lang="en-US" sz="4000" b="1" dirty="0" smtClean="0"/>
              <a:t>Con:</a:t>
            </a:r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17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6248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/>
              <a:t>2</a:t>
            </a:r>
            <a:r>
              <a:rPr lang="en-US" sz="4000" b="1" dirty="0" smtClean="0"/>
              <a:t>. </a:t>
            </a:r>
            <a:r>
              <a:rPr lang="en-US" sz="4400" b="1" u="sng" dirty="0" smtClean="0"/>
              <a:t>Using a Magnet</a:t>
            </a:r>
          </a:p>
          <a:p>
            <a:r>
              <a:rPr lang="en-US" sz="4000" b="1" dirty="0" smtClean="0"/>
              <a:t>Using the magnetic property of a substance to separate a mixture</a:t>
            </a:r>
          </a:p>
          <a:p>
            <a:r>
              <a:rPr lang="en-US" sz="4000" b="1" dirty="0" smtClean="0"/>
              <a:t>Pulls out anything that will attract to a magnet. </a:t>
            </a:r>
          </a:p>
          <a:p>
            <a:endParaRPr lang="en-US" sz="4000" b="1" dirty="0"/>
          </a:p>
          <a:p>
            <a:pPr marL="0" indent="0">
              <a:buNone/>
            </a:pPr>
            <a:r>
              <a:rPr lang="en-US" sz="4000" b="1" dirty="0" smtClean="0"/>
              <a:t>Ex: Iron Filings &amp; Sand</a:t>
            </a:r>
          </a:p>
          <a:p>
            <a:pPr marL="0" indent="0">
              <a:buNone/>
            </a:pPr>
            <a:r>
              <a:rPr lang="en-US" sz="4000" b="1" dirty="0" smtClean="0"/>
              <a:t>Pro:</a:t>
            </a:r>
          </a:p>
          <a:p>
            <a:pPr marL="0" indent="0">
              <a:buNone/>
            </a:pPr>
            <a:r>
              <a:rPr lang="en-US" sz="4000" b="1" dirty="0" smtClean="0"/>
              <a:t>Con: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58325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/>
              <a:t>3</a:t>
            </a:r>
            <a:r>
              <a:rPr lang="en-US" sz="4400" b="1" dirty="0" smtClean="0"/>
              <a:t>. </a:t>
            </a:r>
            <a:r>
              <a:rPr lang="en-US" sz="4400" b="1" u="sng" dirty="0" smtClean="0"/>
              <a:t>Dissolving a Substance</a:t>
            </a:r>
          </a:p>
          <a:p>
            <a:pPr marL="0" indent="0">
              <a:buNone/>
            </a:pPr>
            <a:r>
              <a:rPr lang="en-US" sz="4000" b="1" dirty="0" smtClean="0"/>
              <a:t>Mixing substances in water to separate the one that dissolves.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 smtClean="0"/>
              <a:t>Ex: Sand &amp; Sugar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5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4</a:t>
            </a:r>
            <a:r>
              <a:rPr lang="en-US" sz="4000" b="1" dirty="0" smtClean="0"/>
              <a:t>. </a:t>
            </a:r>
            <a:r>
              <a:rPr lang="en-US" sz="4400" b="1" u="sng" dirty="0" smtClean="0"/>
              <a:t>Filtration</a:t>
            </a:r>
          </a:p>
          <a:p>
            <a:r>
              <a:rPr lang="en-US" sz="4000" b="1" dirty="0" smtClean="0"/>
              <a:t>Separating by size</a:t>
            </a:r>
          </a:p>
          <a:p>
            <a:r>
              <a:rPr lang="en-US" sz="4000" b="1" dirty="0"/>
              <a:t>A</a:t>
            </a:r>
            <a:r>
              <a:rPr lang="en-US" sz="4000" b="1" dirty="0" smtClean="0"/>
              <a:t>llowing liquids or smaller items to pass through a filter, leaving a larger substance on the other side.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r>
              <a:rPr lang="en-US" sz="4000" b="1" dirty="0" smtClean="0"/>
              <a:t>Ex 1: Sand &amp; Water</a:t>
            </a:r>
          </a:p>
          <a:p>
            <a:pPr marL="0" indent="0">
              <a:buNone/>
            </a:pPr>
            <a:r>
              <a:rPr lang="en-US" sz="4000" b="1" dirty="0" smtClean="0"/>
              <a:t>Ex 2:  Sand and pebbles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66950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5</a:t>
            </a:r>
            <a:r>
              <a:rPr lang="en-US" sz="4000" b="1" dirty="0" smtClean="0"/>
              <a:t>. </a:t>
            </a:r>
            <a:r>
              <a:rPr lang="en-US" sz="4400" b="1" u="sng" dirty="0" smtClean="0"/>
              <a:t>Evaporation/Boiling</a:t>
            </a:r>
          </a:p>
          <a:p>
            <a:pPr marL="0" indent="0">
              <a:buNone/>
            </a:pPr>
            <a:r>
              <a:rPr lang="en-US" sz="4000" b="1" dirty="0" smtClean="0"/>
              <a:t>Separation by changing a liquid to a gas to leave behind a dissolved substance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 smtClean="0"/>
              <a:t>Ex:  Sugar and water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9736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6. </a:t>
            </a:r>
            <a:r>
              <a:rPr lang="en-US" sz="4400" b="1" u="sng" dirty="0" smtClean="0"/>
              <a:t>Chromatography</a:t>
            </a:r>
          </a:p>
          <a:p>
            <a:pPr marL="0" indent="0">
              <a:buNone/>
            </a:pPr>
            <a:r>
              <a:rPr lang="en-US" sz="4000" b="1" dirty="0" smtClean="0"/>
              <a:t>Separating colored mixtures.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 smtClean="0"/>
              <a:t>Ex: Black marker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6972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Glue the questions into your notebook.</a:t>
            </a:r>
          </a:p>
          <a:p>
            <a:r>
              <a:rPr lang="en-US" dirty="0" smtClean="0"/>
              <a:t>Answer the questions in your notebook on the LINES of your paper – not on the question paper.  Answer each question using PQPA!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764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– Challenge!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3600" b="1" dirty="0">
                <a:solidFill>
                  <a:prstClr val="white"/>
                </a:solidFill>
              </a:rPr>
              <a:t>You have a mixture of sand, salt, </a:t>
            </a:r>
            <a:r>
              <a:rPr lang="en-US" sz="3600" b="1" dirty="0" smtClean="0">
                <a:solidFill>
                  <a:prstClr val="white"/>
                </a:solidFill>
              </a:rPr>
              <a:t>iron filings, and </a:t>
            </a:r>
            <a:r>
              <a:rPr lang="en-US" sz="3600" b="1" dirty="0">
                <a:solidFill>
                  <a:prstClr val="white"/>
                </a:solidFill>
              </a:rPr>
              <a:t>beans and you need each part separated.  </a:t>
            </a:r>
          </a:p>
          <a:p>
            <a:pPr lvl="0"/>
            <a:r>
              <a:rPr lang="en-US" sz="3600" u="sng" dirty="0">
                <a:solidFill>
                  <a:prstClr val="white"/>
                </a:solidFill>
              </a:rPr>
              <a:t>Step 1</a:t>
            </a:r>
            <a:r>
              <a:rPr lang="en-US" sz="3600" dirty="0">
                <a:solidFill>
                  <a:prstClr val="white"/>
                </a:solidFill>
              </a:rPr>
              <a:t>:  Plan with your partner how you are going to separate each part and write down your numbered steps.</a:t>
            </a:r>
          </a:p>
          <a:p>
            <a:pPr lvl="0"/>
            <a:r>
              <a:rPr lang="en-US" sz="3600" u="sng" dirty="0">
                <a:solidFill>
                  <a:prstClr val="white"/>
                </a:solidFill>
              </a:rPr>
              <a:t>Step 2</a:t>
            </a:r>
            <a:r>
              <a:rPr lang="en-US" sz="3600" dirty="0">
                <a:solidFill>
                  <a:prstClr val="white"/>
                </a:solidFill>
              </a:rPr>
              <a:t>:  Begin separating your mixtures.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694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3247</TotalTime>
  <Words>244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Separating Mixtures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Separation Questions</vt:lpstr>
      <vt:lpstr>Challenge – Challenge!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Separating Mixtures</dc:title>
  <dc:creator>tech</dc:creator>
  <cp:lastModifiedBy>Windows User</cp:lastModifiedBy>
  <cp:revision>42</cp:revision>
  <cp:lastPrinted>2013-10-24T12:32:09Z</cp:lastPrinted>
  <dcterms:created xsi:type="dcterms:W3CDTF">2012-10-22T23:52:00Z</dcterms:created>
  <dcterms:modified xsi:type="dcterms:W3CDTF">2016-12-06T14:10:17Z</dcterms:modified>
</cp:coreProperties>
</file>