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7" r:id="rId18"/>
    <p:sldId id="278" r:id="rId19"/>
    <p:sldId id="279" r:id="rId20"/>
    <p:sldId id="276" r:id="rId21"/>
    <p:sldId id="280" r:id="rId22"/>
    <p:sldId id="282" r:id="rId23"/>
    <p:sldId id="2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8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1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6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6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3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8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4DE3-F786-44CA-9B78-C6AD7EA6CBD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46F7-78B6-47E7-B117-551E243DB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8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995" y="2614728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Review Baseball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Which families of elements are soft enough to cut with a knife?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Alkali metals and Alkaline Earth Metals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05844" y="54732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54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Which family of elements are only found as free elements – not in compound?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Noble Gases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05844" y="54732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62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How many total atoms are in the molecule Na(SO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atoms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944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The substances in a chemical reaction that are originally mixed together are called the ___.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96677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80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What is this a chemical equation for? </a:t>
            </a:r>
            <a:br>
              <a:rPr lang="en-US" dirty="0" smtClean="0"/>
            </a:br>
            <a:r>
              <a:rPr lang="en-US" dirty="0" smtClean="0"/>
              <a:t>6CO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anose="05000000000000000000" pitchFamily="2" charset="2"/>
              </a:rPr>
              <a:t> C</a:t>
            </a:r>
            <a:r>
              <a:rPr lang="en-US" baseline="-25000" dirty="0" smtClean="0">
                <a:sym typeface="Wingdings" panose="05000000000000000000" pitchFamily="2" charset="2"/>
              </a:rPr>
              <a:t>6</a:t>
            </a:r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-25000" dirty="0" smtClean="0">
                <a:sym typeface="Wingdings" panose="05000000000000000000" pitchFamily="2" charset="2"/>
              </a:rPr>
              <a:t>12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6</a:t>
            </a:r>
            <a:r>
              <a:rPr lang="en-US" dirty="0" smtClean="0">
                <a:sym typeface="Wingdings" panose="05000000000000000000" pitchFamily="2" charset="2"/>
              </a:rPr>
              <a:t> + 6O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540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Challenge: Balance the chemical equation.</a:t>
            </a:r>
            <a:br>
              <a:rPr lang="en-US" dirty="0" smtClean="0"/>
            </a:br>
            <a:r>
              <a:rPr lang="en-US" dirty="0" smtClean="0"/>
              <a:t>		__N</a:t>
            </a:r>
            <a:r>
              <a:rPr lang="en-US" baseline="-25000" dirty="0" smtClean="0"/>
              <a:t>2</a:t>
            </a:r>
            <a:r>
              <a:rPr lang="en-US" dirty="0" smtClean="0"/>
              <a:t> +  __H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__NH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b="1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2    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    </a:t>
            </a:r>
            <a:r>
              <a:rPr lang="en-US" dirty="0" smtClean="0">
                <a:sym typeface="Wingdings" panose="05000000000000000000" pitchFamily="2" charset="2"/>
              </a:rPr>
              <a:t>    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2 </a:t>
            </a:r>
            <a:r>
              <a:rPr lang="en-US" dirty="0" smtClean="0">
                <a:sym typeface="Wingdings" panose="05000000000000000000" pitchFamily="2" charset="2"/>
              </a:rPr>
              <a:t>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71510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triple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1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The substances in a chemical equation that are created from the chemical reaction are called the 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05844" y="1489251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859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What is the charge of the neutron?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306402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43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How many protons, neutrons, and electrons does an ARGON atom have?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- 18</a:t>
            </a:r>
          </a:p>
          <a:p>
            <a:r>
              <a:rPr lang="en-US" dirty="0" smtClean="0"/>
              <a:t>Neutrons - 22</a:t>
            </a:r>
          </a:p>
          <a:p>
            <a:r>
              <a:rPr lang="en-US" dirty="0" smtClean="0"/>
              <a:t>Electrons - 18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945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17. How many protons, neutrons, and electrons does the isotope </a:t>
            </a:r>
            <a:r>
              <a:rPr lang="en-US" b="1" baseline="30000" dirty="0" smtClean="0"/>
              <a:t>46</a:t>
            </a:r>
            <a:r>
              <a:rPr lang="en-US" b="1" dirty="0" smtClean="0"/>
              <a:t>Sc</a:t>
            </a:r>
            <a:r>
              <a:rPr lang="en-US" dirty="0" smtClean="0"/>
              <a:t> have?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– 21</a:t>
            </a:r>
          </a:p>
          <a:p>
            <a:r>
              <a:rPr lang="en-US" dirty="0" smtClean="0"/>
              <a:t>Neutrons – 25</a:t>
            </a:r>
          </a:p>
          <a:p>
            <a:r>
              <a:rPr lang="en-US" dirty="0" smtClean="0"/>
              <a:t>Electrons – 21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55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991"/>
            <a:ext cx="10515600" cy="1325563"/>
          </a:xfrm>
        </p:spPr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3227"/>
            <a:ext cx="10515600" cy="489395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Two teams</a:t>
            </a:r>
          </a:p>
          <a:p>
            <a:pPr marL="514350" indent="-514350">
              <a:buAutoNum type="arabicPeriod"/>
            </a:pPr>
            <a:r>
              <a:rPr lang="en-US" dirty="0"/>
              <a:t>2</a:t>
            </a:r>
            <a:r>
              <a:rPr lang="en-US" dirty="0" smtClean="0"/>
              <a:t> people from a team will answer at a time (people sitting together at a table), everyone else writes down the answers (you can’t help out your team)</a:t>
            </a:r>
          </a:p>
          <a:p>
            <a:pPr marL="514350" indent="-514350">
              <a:buAutoNum type="arabicPeriod"/>
            </a:pPr>
            <a:r>
              <a:rPr lang="en-US" dirty="0" smtClean="0"/>
              <a:t>Wrong answer = 1 out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 team answers incorrectly, the other team gets a chance to score a half point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2 outs = switch teams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will go to base if you get the answer correct! Pick one person to go to the base! </a:t>
            </a:r>
          </a:p>
          <a:p>
            <a:pPr marL="514350" indent="-514350">
              <a:buAutoNum type="arabicPeriod"/>
            </a:pPr>
            <a:r>
              <a:rPr lang="en-US" dirty="0"/>
              <a:t>4</a:t>
            </a:r>
            <a:r>
              <a:rPr lang="en-US" dirty="0" smtClean="0"/>
              <a:t> run max per inning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Some questions are worth singles, doubles, and triples!</a:t>
            </a:r>
          </a:p>
        </p:txBody>
      </p:sp>
    </p:spTree>
    <p:extLst>
      <p:ext uri="{BB962C8B-B14F-4D97-AF65-F5344CB8AC3E}">
        <p14:creationId xmlns:p14="http://schemas.microsoft.com/office/powerpoint/2010/main" val="19782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Challenge: Balance the chemical equation.</a:t>
            </a:r>
            <a:br>
              <a:rPr lang="en-US" dirty="0" smtClean="0"/>
            </a:br>
            <a:r>
              <a:rPr lang="en-US" dirty="0" smtClean="0"/>
              <a:t>		__</a:t>
            </a:r>
            <a:r>
              <a:rPr lang="en-US" dirty="0" err="1" smtClean="0"/>
              <a:t>NaCl</a:t>
            </a:r>
            <a:r>
              <a:rPr lang="en-US" dirty="0" smtClean="0"/>
              <a:t> +  __F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__</a:t>
            </a:r>
            <a:r>
              <a:rPr lang="en-US" dirty="0" err="1" smtClean="0">
                <a:sym typeface="Wingdings" panose="05000000000000000000" pitchFamily="2" charset="2"/>
              </a:rPr>
              <a:t>NaF</a:t>
            </a:r>
            <a:r>
              <a:rPr lang="en-US" dirty="0" smtClean="0">
                <a:sym typeface="Wingdings" panose="05000000000000000000" pitchFamily="2" charset="2"/>
              </a:rPr>
              <a:t>  +  __Cl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/>
              <a:t> </a:t>
            </a:r>
            <a:r>
              <a:rPr lang="en-US" dirty="0" err="1" smtClean="0"/>
              <a:t>NaCl</a:t>
            </a:r>
            <a:r>
              <a:rPr lang="en-US" baseline="-25000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    </a:t>
            </a:r>
            <a:r>
              <a:rPr lang="en-US" dirty="0" smtClean="0">
                <a:sym typeface="Wingdings" panose="05000000000000000000" pitchFamily="2" charset="2"/>
              </a:rPr>
              <a:t>    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2 </a:t>
            </a:r>
            <a:r>
              <a:rPr lang="en-US" dirty="0" err="1" smtClean="0">
                <a:sym typeface="Wingdings" panose="05000000000000000000" pitchFamily="2" charset="2"/>
              </a:rPr>
              <a:t>NaF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   </a:t>
            </a:r>
            <a:r>
              <a:rPr lang="en-US" dirty="0" smtClean="0">
                <a:sym typeface="Wingdings" panose="05000000000000000000" pitchFamily="2" charset="2"/>
              </a:rPr>
              <a:t>+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   1 </a:t>
            </a:r>
            <a:r>
              <a:rPr lang="en-US" dirty="0" smtClean="0">
                <a:sym typeface="Wingdings" panose="05000000000000000000" pitchFamily="2" charset="2"/>
              </a:rPr>
              <a:t>Cl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endParaRPr lang="en-US" baseline="-25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29565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triple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9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What is the name of an isotope with 55 protons, 83 neutrons, and 55 electrons?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Cesium-138 or </a:t>
            </a:r>
            <a:r>
              <a:rPr lang="en-US" baseline="30000" dirty="0" smtClean="0"/>
              <a:t>138</a:t>
            </a:r>
            <a:r>
              <a:rPr lang="en-US" dirty="0" smtClean="0"/>
              <a:t>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16905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15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How many protons, neutrons, and electrons does </a:t>
            </a:r>
            <a:r>
              <a:rPr lang="en-US" b="1" dirty="0" smtClean="0"/>
              <a:t>Te</a:t>
            </a:r>
            <a:r>
              <a:rPr lang="en-US" b="1" baseline="30000" dirty="0" smtClean="0"/>
              <a:t>3-</a:t>
            </a:r>
            <a:r>
              <a:rPr lang="en-US" dirty="0" smtClean="0"/>
              <a:t> have?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– 52</a:t>
            </a:r>
          </a:p>
          <a:p>
            <a:r>
              <a:rPr lang="en-US" dirty="0" smtClean="0"/>
              <a:t>Neutrons – 76</a:t>
            </a:r>
          </a:p>
          <a:p>
            <a:r>
              <a:rPr lang="en-US" dirty="0" smtClean="0"/>
              <a:t>Electrons – 55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308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23. What is the name of the ion with 16 protons, 16 neutrons, and 15 electrons? (ex: N</a:t>
            </a:r>
            <a:r>
              <a:rPr lang="en-US" baseline="30000" dirty="0" smtClean="0"/>
              <a:t>2-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S</a:t>
            </a:r>
            <a:r>
              <a:rPr lang="en-US" sz="5400" baseline="30000" dirty="0" smtClean="0"/>
              <a:t>+</a:t>
            </a:r>
            <a:endParaRPr lang="en-US" sz="54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113455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98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Which element is in group 7, period 4?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Manganese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038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11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What is the term that describes a substance that conducts electricity at high temperatures but not low temperatures?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692"/>
            <a:ext cx="10515600" cy="4351338"/>
          </a:xfrm>
        </p:spPr>
        <p:txBody>
          <a:bodyPr/>
          <a:lstStyle/>
          <a:p>
            <a:r>
              <a:rPr lang="en-US" dirty="0" smtClean="0"/>
              <a:t>semiconductors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150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is the property that describes how a substance can be pulled into thin wires?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Ductility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15569" y="13023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454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44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Which family of elements react quickly with other elements, but not as quickly as alkali metals?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03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Alkaline Earth Metals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36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3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An element that is malleable can be in which category or categories? (metals, nonmetals, metalloids)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3212"/>
            <a:ext cx="10515600" cy="4351338"/>
          </a:xfrm>
        </p:spPr>
        <p:txBody>
          <a:bodyPr/>
          <a:lstStyle/>
          <a:p>
            <a:r>
              <a:rPr lang="en-US" dirty="0" smtClean="0"/>
              <a:t>Metals and metalloids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05844" y="29565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double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57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15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Which group is made up of mostly gases, is brittle, the solids are good insulators, and the solids are dull (has no luster)? Metals, nonmetals, metalloids?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060" y="2740025"/>
            <a:ext cx="10515600" cy="4351338"/>
          </a:xfrm>
        </p:spPr>
        <p:txBody>
          <a:bodyPr/>
          <a:lstStyle/>
          <a:p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05844" y="298013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061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Which family of elements is best used for building materials?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05844" y="138622"/>
            <a:ext cx="189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544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552</Words>
  <Application>Microsoft Office PowerPoint</Application>
  <PresentationFormat>Widescreen</PresentationFormat>
  <Paragraphs>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Review Baseball</vt:lpstr>
      <vt:lpstr>Rules</vt:lpstr>
      <vt:lpstr>1. Which element is in group 7, period 4? </vt:lpstr>
      <vt:lpstr>2. What is the term that describes a substance that conducts electricity at high temperatures but not low temperatures?  </vt:lpstr>
      <vt:lpstr>3. What is the property that describes how a substance can be pulled into thin wires?  </vt:lpstr>
      <vt:lpstr>4. Which family of elements react quickly with other elements, but not as quickly as alkali metals? </vt:lpstr>
      <vt:lpstr>5. An element that is malleable can be in which category or categories? (metals, nonmetals, metalloids)</vt:lpstr>
      <vt:lpstr>6. Which group is made up of mostly gases, is brittle, the solids are good insulators, and the solids are dull (has no luster)? Metals, nonmetals, metalloids? </vt:lpstr>
      <vt:lpstr>7. Which family of elements is best used for building materials? </vt:lpstr>
      <vt:lpstr>8. Which families of elements are soft enough to cut with a knife?</vt:lpstr>
      <vt:lpstr>9. Which family of elements are only found as free elements – not in compound?</vt:lpstr>
      <vt:lpstr>10. How many total atoms are in the molecule Na(SO4)2?</vt:lpstr>
      <vt:lpstr>11. The substances in a chemical reaction that are originally mixed together are called the ___. </vt:lpstr>
      <vt:lpstr>12. What is this a chemical equation for?  6CO2 + 6H2O  C6H12O6 + 6O2</vt:lpstr>
      <vt:lpstr>13. Challenge: Balance the chemical equation.   __N2 +  __H2  __NH3</vt:lpstr>
      <vt:lpstr>14. The substances in a chemical equation that are created from the chemical reaction are called the ____.</vt:lpstr>
      <vt:lpstr>15. What is the charge of the neutron?</vt:lpstr>
      <vt:lpstr>16. How many protons, neutrons, and electrons does an ARGON atom have?  </vt:lpstr>
      <vt:lpstr>17. How many protons, neutrons, and electrons does the isotope 46Sc have? </vt:lpstr>
      <vt:lpstr>18. Challenge: Balance the chemical equation.   __NaCl +  __F2  __NaF  +  __Cl2</vt:lpstr>
      <vt:lpstr>19. What is the name of an isotope with 55 protons, 83 neutrons, and 55 electrons? </vt:lpstr>
      <vt:lpstr>21. How many protons, neutrons, and electrons does Te3- have? </vt:lpstr>
      <vt:lpstr>23. What is the name of the ion with 16 protons, 16 neutrons, and 15 electrons? (ex: N2-)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December 16, 2014</dc:title>
  <dc:creator>Angela Schneider</dc:creator>
  <cp:lastModifiedBy>Angela Rathjen</cp:lastModifiedBy>
  <cp:revision>37</cp:revision>
  <dcterms:created xsi:type="dcterms:W3CDTF">2014-12-16T13:20:37Z</dcterms:created>
  <dcterms:modified xsi:type="dcterms:W3CDTF">2015-12-14T18:31:51Z</dcterms:modified>
</cp:coreProperties>
</file>