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7" r:id="rId22"/>
    <p:sldId id="278" r:id="rId23"/>
    <p:sldId id="276" r:id="rId24"/>
    <p:sldId id="279" r:id="rId25"/>
    <p:sldId id="281" r:id="rId26"/>
    <p:sldId id="282" r:id="rId27"/>
    <p:sldId id="283" r:id="rId28"/>
    <p:sldId id="284" r:id="rId29"/>
    <p:sldId id="286" r:id="rId30"/>
    <p:sldId id="287" r:id="rId31"/>
    <p:sldId id="289" r:id="rId32"/>
    <p:sldId id="288" r:id="rId33"/>
    <p:sldId id="291" r:id="rId34"/>
    <p:sldId id="295" r:id="rId35"/>
    <p:sldId id="294" r:id="rId36"/>
    <p:sldId id="296" r:id="rId37"/>
    <p:sldId id="297" r:id="rId38"/>
    <p:sldId id="298" r:id="rId39"/>
    <p:sldId id="299" r:id="rId40"/>
    <p:sldId id="290" r:id="rId41"/>
    <p:sldId id="292" r:id="rId42"/>
    <p:sldId id="293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6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0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9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7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6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9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BCCA-9017-4C7D-BA7F-81B09C3B33F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F7D9-681C-4963-B932-1DAB884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Monday, September 23</a:t>
            </a:r>
            <a:endParaRPr lang="en-US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Have Study Guide on desk</a:t>
            </a:r>
          </a:p>
          <a:p>
            <a:r>
              <a:rPr lang="en-US" sz="4800" b="1" dirty="0" smtClean="0"/>
              <a:t>QOD #17</a:t>
            </a:r>
          </a:p>
          <a:p>
            <a:pPr lvl="1"/>
            <a:r>
              <a:rPr lang="en-US" sz="4800" b="1" dirty="0" smtClean="0"/>
              <a:t>What are you going to do to study for the test tomorrow?</a:t>
            </a:r>
          </a:p>
          <a:p>
            <a:pPr marL="971550" lvl="1" indent="-514350">
              <a:buFont typeface="+mj-lt"/>
              <a:buAutoNum type="arabicParenR"/>
            </a:pPr>
            <a:endParaRPr lang="en-US" sz="4800" b="1" dirty="0" smtClean="0"/>
          </a:p>
          <a:p>
            <a:pPr marL="514350" indent="-514350">
              <a:buFont typeface="+mj-lt"/>
              <a:buAutoNum type="arabicParenR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089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Share the metric units in order from smallest to largest: km, mm, cm, 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m, cm, m, 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5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Which metric unit should you use when you measure the volume of a text book?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5288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Which metric unit would you use to measure the distance from the back wall to the front wall of my classroom?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Meters (m)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Which metric unit would you use to measure the volume of lemonade in a graduated cylinder?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4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Which metric unit would you use when measuring the mass of a bottle of glue?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Grams 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0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Which metric unit would you use for the density of a liquid?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g/mL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Which metric unit would you use for the density of a rock (a solid)?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g/cm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6435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______ is how much matter is in an object.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4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_______ is how much space an object takes up.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_______ is a measure of the gravitational force exerted on an object.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over study guide!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What happens to your mass when you go to the moon?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stays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2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5995"/>
          </a:xfrm>
        </p:spPr>
        <p:txBody>
          <a:bodyPr>
            <a:normAutofit/>
          </a:bodyPr>
          <a:lstStyle/>
          <a:p>
            <a:r>
              <a:rPr lang="en-US" dirty="0" smtClean="0"/>
              <a:t>17. Calculate the volume of an object with the dimensions of 3 cm by 4 cm by 2 cm. Include units.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3680"/>
            <a:ext cx="10515600" cy="3817302"/>
          </a:xfrm>
        </p:spPr>
        <p:txBody>
          <a:bodyPr/>
          <a:lstStyle/>
          <a:p>
            <a:r>
              <a:rPr lang="en-US" dirty="0" smtClean="0"/>
              <a:t>24 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24197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79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18. A rock is placed in a graduated cylinder with 33 mL of water. After dropped in, the water level rises to 40 </a:t>
            </a:r>
            <a:r>
              <a:rPr lang="en-US" dirty="0" err="1" smtClean="0"/>
              <a:t>mL.</a:t>
            </a:r>
            <a:r>
              <a:rPr lang="en-US" dirty="0" smtClean="0"/>
              <a:t> What is the volume of the rock? Include units.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89199"/>
            <a:ext cx="10515600" cy="3687763"/>
          </a:xfrm>
        </p:spPr>
        <p:txBody>
          <a:bodyPr/>
          <a:lstStyle/>
          <a:p>
            <a:r>
              <a:rPr lang="en-US" dirty="0" smtClean="0"/>
              <a:t>7 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80765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What happens to your weight when you go to Jupiter.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gets heavier, b/c there is more gravity.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3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785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20. What is the 4th step in finding the volume of an object by water displacement? </a:t>
            </a:r>
            <a:br>
              <a:rPr lang="en-US" dirty="0" smtClean="0"/>
            </a:br>
            <a:r>
              <a:rPr lang="en-US" dirty="0" smtClean="0"/>
              <a:t>1. Fill a </a:t>
            </a:r>
            <a:r>
              <a:rPr lang="en-US" dirty="0" err="1" smtClean="0"/>
              <a:t>gc</a:t>
            </a:r>
            <a:r>
              <a:rPr lang="en-US" dirty="0" smtClean="0"/>
              <a:t> with water and measure. </a:t>
            </a:r>
            <a:br>
              <a:rPr lang="en-US" dirty="0" smtClean="0"/>
            </a:br>
            <a:r>
              <a:rPr lang="en-US" dirty="0" smtClean="0"/>
              <a:t>2. Carefully drop the object in the water.</a:t>
            </a:r>
            <a:br>
              <a:rPr lang="en-US" dirty="0" smtClean="0"/>
            </a:br>
            <a:r>
              <a:rPr lang="en-US" dirty="0" smtClean="0"/>
              <a:t>3. Subtract</a:t>
            </a:r>
            <a:br>
              <a:rPr lang="en-US" dirty="0" smtClean="0"/>
            </a:br>
            <a:r>
              <a:rPr lang="en-US" dirty="0" smtClean="0"/>
              <a:t>4. 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959"/>
            <a:ext cx="10515600" cy="1798003"/>
          </a:xfrm>
        </p:spPr>
        <p:txBody>
          <a:bodyPr/>
          <a:lstStyle/>
          <a:p>
            <a:r>
              <a:rPr lang="en-US" dirty="0" smtClean="0"/>
              <a:t>Change units to 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51957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What is the mass displayed on this </a:t>
            </a:r>
            <a:r>
              <a:rPr lang="en-US" dirty="0" err="1" smtClean="0"/>
              <a:t>tbb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Include units.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8741"/>
            <a:ext cx="10515600" cy="104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488.7 g  or 488.8 g</a:t>
            </a:r>
            <a:endParaRPr lang="en-US" sz="3600" dirty="0"/>
          </a:p>
        </p:txBody>
      </p:sp>
      <p:pic>
        <p:nvPicPr>
          <p:cNvPr id="2050" name="Picture 2" descr="http://img.docstoccdn.com/thumb/orig/7127058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64226" r="29919" b="23362"/>
          <a:stretch/>
        </p:blipFill>
        <p:spPr bwMode="auto">
          <a:xfrm>
            <a:off x="1032934" y="1690688"/>
            <a:ext cx="10022978" cy="318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0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73275"/>
          </a:xfrm>
        </p:spPr>
        <p:txBody>
          <a:bodyPr>
            <a:normAutofit/>
          </a:bodyPr>
          <a:lstStyle/>
          <a:p>
            <a:r>
              <a:rPr lang="en-US" dirty="0" smtClean="0"/>
              <a:t>22. _______ is how compact the particles in an object are. How much mass an object has compared to its volume.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2559"/>
            <a:ext cx="10515600" cy="3474403"/>
          </a:xfrm>
        </p:spPr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23. Calculate the density of a liquid with a volume of 9 mL and a mass of 27 g. Include units.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5039"/>
            <a:ext cx="10515600" cy="39519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 g/mL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6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 In the picture, which has the smallest density?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Lamp oil</a:t>
            </a:r>
            <a:endParaRPr lang="en-US" dirty="0"/>
          </a:p>
        </p:txBody>
      </p:sp>
      <p:pic>
        <p:nvPicPr>
          <p:cNvPr id="23554" name="Picture 2" descr="http://activekidsbayarea.com/wp-content/uploads/2012/07/7-layer-liqui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560" y="917575"/>
            <a:ext cx="2723234" cy="620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15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Float, b/c the rock has a smaller density than the liquid.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25. A rock with a density of 1.5 g/cm</a:t>
            </a:r>
            <a:r>
              <a:rPr lang="en-US" baseline="30000" dirty="0" smtClean="0"/>
              <a:t>3</a:t>
            </a:r>
            <a:r>
              <a:rPr lang="en-US" dirty="0" smtClean="0"/>
              <a:t> is placed in a liquid with a density of 3.2 g/</a:t>
            </a:r>
            <a:r>
              <a:rPr lang="en-US" dirty="0" err="1" smtClean="0"/>
              <a:t>mL.</a:t>
            </a:r>
            <a:r>
              <a:rPr lang="en-US" dirty="0" smtClean="0"/>
              <a:t> Will the rock sink or float?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560" y="2707323"/>
            <a:ext cx="11165840" cy="23876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Matter</a:t>
            </a:r>
            <a:b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Baseball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47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 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26. What is the volume of a cube with the sides measuring 2 cm?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4483" y="1423083"/>
            <a:ext cx="2080893" cy="186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8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890 mm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27. Convert 89 cm to mm. Include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1.2 g/cm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28. What is the density of an object that displaces 25 mL of water and a mass of 30 g? Include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.34 L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29. Convert 340 mL to L. Include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Kilograms (kg)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30. Which metric unit would you use to measure the mass of a lion?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2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7.645 kg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31. Convert 7,645 g to kg. Include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0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Measure at eye level</a:t>
            </a:r>
          </a:p>
          <a:p>
            <a:pPr marL="0" indent="0">
              <a:buNone/>
            </a:pPr>
            <a:r>
              <a:rPr lang="en-US" dirty="0" smtClean="0"/>
              <a:t>Measure from the bottom of the meniscus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32. What is one thing important to remember when you are measuring the volume of a liquid using a graduated cylinder?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1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Ping pong ball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33. Which object in the density column has the smallest density?</a:t>
            </a:r>
            <a:endParaRPr lang="en-US" dirty="0"/>
          </a:p>
        </p:txBody>
      </p:sp>
      <p:pic>
        <p:nvPicPr>
          <p:cNvPr id="32770" name="Picture 2" descr="http://resource.rockyview.ab.ca/rvlc/science8/9-Layer-Density-201012080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033" y="1885791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3" y="143034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38 mL – 32 mL =</a:t>
            </a:r>
          </a:p>
          <a:p>
            <a:pPr marL="0" indent="0">
              <a:buNone/>
            </a:pPr>
            <a:r>
              <a:rPr lang="en-US" dirty="0" smtClean="0"/>
              <a:t>6 mL</a:t>
            </a:r>
          </a:p>
          <a:p>
            <a:pPr marL="0" indent="0">
              <a:buNone/>
            </a:pPr>
            <a:r>
              <a:rPr lang="en-US" sz="3600" b="1" dirty="0" smtClean="0"/>
              <a:t>6 cm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34. What is the volume of the object in the picture? Include units.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360" y="1317624"/>
            <a:ext cx="3139440" cy="521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2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3" y="143034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39 mL – 19 mL =</a:t>
            </a:r>
          </a:p>
          <a:p>
            <a:pPr marL="0" indent="0">
              <a:buNone/>
            </a:pPr>
            <a:r>
              <a:rPr lang="en-US" dirty="0" smtClean="0"/>
              <a:t>20 mL</a:t>
            </a:r>
          </a:p>
          <a:p>
            <a:pPr marL="0" indent="0">
              <a:buNone/>
            </a:pPr>
            <a:r>
              <a:rPr lang="en-US" sz="3600" b="1" dirty="0" smtClean="0"/>
              <a:t>20 cm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35. What is the volume of the object in the picture? Include units.</a:t>
            </a:r>
            <a:endParaRPr lang="en-US" dirty="0"/>
          </a:p>
        </p:txBody>
      </p:sp>
      <p:pic>
        <p:nvPicPr>
          <p:cNvPr id="38914" name="Picture 2" descr="http://tcdn.teacherspayteachers.com/thumbitem/Graduated-Cylinders/original-99361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54"/>
          <a:stretch/>
        </p:blipFill>
        <p:spPr bwMode="auto">
          <a:xfrm>
            <a:off x="6434454" y="1400289"/>
            <a:ext cx="4081145" cy="635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1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40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Rules of the Game – Review Baseball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568"/>
            <a:ext cx="10515600" cy="4964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 teams</a:t>
            </a:r>
          </a:p>
          <a:p>
            <a:r>
              <a:rPr lang="en-US" dirty="0" smtClean="0"/>
              <a:t>4 bases –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&amp; 3</a:t>
            </a:r>
            <a:r>
              <a:rPr lang="en-US" baseline="30000" dirty="0" smtClean="0"/>
              <a:t>rd</a:t>
            </a:r>
            <a:r>
              <a:rPr lang="en-US" dirty="0" smtClean="0"/>
              <a:t> around the room</a:t>
            </a:r>
          </a:p>
          <a:p>
            <a:r>
              <a:rPr lang="en-US" dirty="0" smtClean="0"/>
              <a:t>1 team bats at a time</a:t>
            </a:r>
          </a:p>
          <a:p>
            <a:pPr lvl="1"/>
            <a:r>
              <a:rPr lang="en-US" dirty="0" smtClean="0"/>
              <a:t>1 person will answer question w/o help from team </a:t>
            </a:r>
          </a:p>
          <a:p>
            <a:pPr lvl="1"/>
            <a:r>
              <a:rPr lang="en-US" dirty="0" smtClean="0"/>
              <a:t>Right – go to 1</a:t>
            </a:r>
            <a:r>
              <a:rPr lang="en-US" baseline="30000" dirty="0" smtClean="0"/>
              <a:t>st</a:t>
            </a:r>
            <a:r>
              <a:rPr lang="en-US" dirty="0" smtClean="0"/>
              <a:t> base </a:t>
            </a:r>
          </a:p>
          <a:p>
            <a:pPr lvl="1"/>
            <a:r>
              <a:rPr lang="en-US" dirty="0" smtClean="0"/>
              <a:t>Wrong – question goes to other team (they can get ½ </a:t>
            </a:r>
            <a:r>
              <a:rPr lang="en-US" dirty="0" err="1" smtClean="0"/>
              <a:t>pt</a:t>
            </a:r>
            <a:r>
              <a:rPr lang="en-US" dirty="0" smtClean="0"/>
              <a:t> for correct answer, if they miss it the question dies), team gets an out. </a:t>
            </a:r>
          </a:p>
          <a:p>
            <a:pPr lvl="1"/>
            <a:r>
              <a:rPr lang="en-US" dirty="0" smtClean="0"/>
              <a:t>3 outs and runners sit, other team bats.</a:t>
            </a:r>
          </a:p>
          <a:p>
            <a:pPr lvl="1"/>
            <a:r>
              <a:rPr lang="en-US" dirty="0" smtClean="0"/>
              <a:t>If a batter gets home, team scores a run.</a:t>
            </a:r>
          </a:p>
          <a:p>
            <a:pPr lvl="1"/>
            <a:r>
              <a:rPr lang="en-US" dirty="0" smtClean="0"/>
              <a:t>If a team scores </a:t>
            </a:r>
            <a:r>
              <a:rPr lang="en-US" dirty="0" smtClean="0"/>
              <a:t>2 </a:t>
            </a:r>
            <a:r>
              <a:rPr lang="en-US" dirty="0" smtClean="0"/>
              <a:t>runs in an inning, teams switch. </a:t>
            </a:r>
          </a:p>
          <a:p>
            <a:pPr lvl="1"/>
            <a:r>
              <a:rPr lang="en-US" dirty="0" smtClean="0"/>
              <a:t>Each batter has about 10-20 seconds to answer – depending on question.</a:t>
            </a:r>
          </a:p>
          <a:p>
            <a:r>
              <a:rPr lang="en-US" dirty="0" smtClean="0"/>
              <a:t>Participation Points – Everyone write answers on piece of paper for pts.</a:t>
            </a:r>
          </a:p>
          <a:p>
            <a:r>
              <a:rPr lang="en-US" dirty="0" smtClean="0"/>
              <a:t>Teams talking/sharing answers lose points.</a:t>
            </a:r>
          </a:p>
          <a:p>
            <a:r>
              <a:rPr lang="en-US" dirty="0" smtClean="0"/>
              <a:t>Winning team earns bragging </a:t>
            </a:r>
            <a:r>
              <a:rPr lang="en-US" dirty="0" smtClean="0"/>
              <a:t>rights!!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8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 =  (3.14)(25)(7)</a:t>
            </a:r>
          </a:p>
          <a:p>
            <a:pPr marL="0" indent="0">
              <a:buNone/>
            </a:pPr>
            <a:r>
              <a:rPr lang="en-US" dirty="0" smtClean="0"/>
              <a:t>V = 548.5 in.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36. Measure the volume of a cylinder using the equation V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h. Include units.</a:t>
            </a:r>
            <a:endParaRPr lang="en-US" dirty="0"/>
          </a:p>
        </p:txBody>
      </p:sp>
      <p:pic>
        <p:nvPicPr>
          <p:cNvPr id="29698" name="Picture 2" descr="http://hotmath.com/hotmath_help/topics/surface-area-of-a-cylinder/surface-area-of-a-cylinder-image0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972" y="2357120"/>
            <a:ext cx="3128468" cy="354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55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 =  (3.14)(5</a:t>
            </a:r>
            <a:r>
              <a:rPr lang="en-US" baseline="30000" dirty="0" smtClean="0"/>
              <a:t>2</a:t>
            </a:r>
            <a:r>
              <a:rPr lang="en-US" dirty="0" smtClean="0"/>
              <a:t>)(12)</a:t>
            </a:r>
          </a:p>
          <a:p>
            <a:pPr marL="0" indent="0">
              <a:buNone/>
            </a:pPr>
            <a:r>
              <a:rPr lang="en-US" dirty="0" smtClean="0"/>
              <a:t>V = (3.14)(25)(12)</a:t>
            </a:r>
          </a:p>
          <a:p>
            <a:pPr marL="0" indent="0">
              <a:buNone/>
            </a:pPr>
            <a:r>
              <a:rPr lang="en-US" dirty="0" smtClean="0"/>
              <a:t>V = 942 cm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37. Measure the volume of a cylinder using the equation V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h. Include units.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777" y="2145189"/>
            <a:ext cx="3164663" cy="29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5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7120"/>
            <a:ext cx="10515600" cy="3819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 =  (3.14)(4.5</a:t>
            </a:r>
            <a:r>
              <a:rPr lang="en-US" baseline="30000" dirty="0" smtClean="0"/>
              <a:t>2</a:t>
            </a:r>
            <a:r>
              <a:rPr lang="en-US" dirty="0" smtClean="0"/>
              <a:t>)(6)</a:t>
            </a:r>
          </a:p>
          <a:p>
            <a:pPr marL="0" indent="0">
              <a:buNone/>
            </a:pPr>
            <a:r>
              <a:rPr lang="en-US" dirty="0" smtClean="0"/>
              <a:t>V = (3.14)(20.25)(6)</a:t>
            </a:r>
          </a:p>
          <a:p>
            <a:pPr marL="0" indent="0">
              <a:buNone/>
            </a:pPr>
            <a:r>
              <a:rPr lang="en-US" dirty="0" smtClean="0"/>
              <a:t>V = 381.51 in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840" y="183674"/>
            <a:ext cx="10515600" cy="1961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38. Measure the volume of a cylinder using the equation V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h. Include units.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475" y="1855629"/>
            <a:ext cx="4461112" cy="413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_________ is anything that takes up space and has mass.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Give a non-example of matter.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Light, sound, electricity, thoughts, emotions,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1398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Make a qualitative observation of your table.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tan colored</a:t>
            </a:r>
          </a:p>
          <a:p>
            <a:r>
              <a:rPr lang="en-US" dirty="0" smtClean="0"/>
              <a:t>It is smooth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Make a quantitative observation of your table.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table has four legs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3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endsports.com/sport/baseball/images/baseball-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93" y="103823"/>
            <a:ext cx="6250661" cy="62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Which metric unit would you use to measure the length of your pencil or 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1037</Words>
  <Application>Microsoft Office PowerPoint</Application>
  <PresentationFormat>Widescreen</PresentationFormat>
  <Paragraphs>107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Monday, September 23</vt:lpstr>
      <vt:lpstr>Go over study guide!</vt:lpstr>
      <vt:lpstr>Measuring Matter Baseball</vt:lpstr>
      <vt:lpstr>Rules of the Game – Review Baseball</vt:lpstr>
      <vt:lpstr>1. _________ is anything that takes up space and has mass.  </vt:lpstr>
      <vt:lpstr>2. Give a non-example of matter. </vt:lpstr>
      <vt:lpstr>3. Make a qualitative observation of your table.</vt:lpstr>
      <vt:lpstr>4. Make a quantitative observation of your table. </vt:lpstr>
      <vt:lpstr>5. Which metric unit would you use to measure the length of your pencil or pen?</vt:lpstr>
      <vt:lpstr>6. Share the metric units in order from smallest to largest: km, mm, cm, m.</vt:lpstr>
      <vt:lpstr>7. Which metric unit should you use when you measure the volume of a text book? </vt:lpstr>
      <vt:lpstr>8. Which metric unit would you use to measure the distance from the back wall to the front wall of my classroom? </vt:lpstr>
      <vt:lpstr>9. Which metric unit would you use to measure the volume of lemonade in a graduated cylinder?</vt:lpstr>
      <vt:lpstr>10. Which metric unit would you use when measuring the mass of a bottle of glue? </vt:lpstr>
      <vt:lpstr>11. Which metric unit would you use for the density of a liquid?</vt:lpstr>
      <vt:lpstr>12. Which metric unit would you use for the density of a rock (a solid)?</vt:lpstr>
      <vt:lpstr>13. ______ is how much matter is in an object. </vt:lpstr>
      <vt:lpstr>14. _______ is how much space an object takes up. </vt:lpstr>
      <vt:lpstr>15. _______ is a measure of the gravitational force exerted on an object. </vt:lpstr>
      <vt:lpstr>16. What happens to your mass when you go to the moon?</vt:lpstr>
      <vt:lpstr>17. Calculate the volume of an object with the dimensions of 3 cm by 4 cm by 2 cm. Include units. </vt:lpstr>
      <vt:lpstr>18. A rock is placed in a graduated cylinder with 33 mL of water. After dropped in, the water level rises to 40 mL. What is the volume of the rock? Include units.</vt:lpstr>
      <vt:lpstr>19. What happens to your weight when you go to Jupiter. Why?</vt:lpstr>
      <vt:lpstr>20. What is the 4th step in finding the volume of an object by water displacement?  1. Fill a gc with water and measure.  2. Carefully drop the object in the water. 3. Subtract 4. ____________</vt:lpstr>
      <vt:lpstr>21. What is the mass displayed on this tbb? Include units.</vt:lpstr>
      <vt:lpstr>22. _______ is how compact the particles in an object are. How much mass an object has compared to its volume. </vt:lpstr>
      <vt:lpstr>23. Calculate the density of a liquid with a volume of 9 mL and a mass of 27 g. Include units.</vt:lpstr>
      <vt:lpstr>24. In the picture, which has the smallest density?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September 23</dc:title>
  <dc:creator>Angela Schneider</dc:creator>
  <cp:lastModifiedBy>Angela Rathjen</cp:lastModifiedBy>
  <cp:revision>27</cp:revision>
  <dcterms:created xsi:type="dcterms:W3CDTF">2013-09-21T22:33:52Z</dcterms:created>
  <dcterms:modified xsi:type="dcterms:W3CDTF">2013-09-23T16:26:54Z</dcterms:modified>
</cp:coreProperties>
</file>