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1" d="100"/>
          <a:sy n="81" d="100"/>
        </p:scale>
        <p:origin x="6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A1F2-90A5-4523-B91E-8E4008288B6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376F-755C-4E8A-8D0E-F912F315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5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A1F2-90A5-4523-B91E-8E4008288B6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376F-755C-4E8A-8D0E-F912F315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6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A1F2-90A5-4523-B91E-8E4008288B6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376F-755C-4E8A-8D0E-F912F315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2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A1F2-90A5-4523-B91E-8E4008288B6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376F-755C-4E8A-8D0E-F912F315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A1F2-90A5-4523-B91E-8E4008288B6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376F-755C-4E8A-8D0E-F912F315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0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A1F2-90A5-4523-B91E-8E4008288B6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376F-755C-4E8A-8D0E-F912F315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0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A1F2-90A5-4523-B91E-8E4008288B6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376F-755C-4E8A-8D0E-F912F315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2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A1F2-90A5-4523-B91E-8E4008288B6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376F-755C-4E8A-8D0E-F912F315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6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A1F2-90A5-4523-B91E-8E4008288B6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376F-755C-4E8A-8D0E-F912F315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5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A1F2-90A5-4523-B91E-8E4008288B6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376F-755C-4E8A-8D0E-F912F315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7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A1F2-90A5-4523-B91E-8E4008288B6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376F-755C-4E8A-8D0E-F912F315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8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EA1F2-90A5-4523-B91E-8E4008288B6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3376F-755C-4E8A-8D0E-F912F315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3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Properties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3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01" y="-174780"/>
            <a:ext cx="10199802" cy="7649851"/>
          </a:xfrm>
        </p:spPr>
      </p:pic>
    </p:spTree>
    <p:extLst>
      <p:ext uri="{BB962C8B-B14F-4D97-AF65-F5344CB8AC3E}">
        <p14:creationId xmlns:p14="http://schemas.microsoft.com/office/powerpoint/2010/main" val="38042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777" y="0"/>
            <a:ext cx="9090871" cy="6818153"/>
          </a:xfrm>
        </p:spPr>
      </p:pic>
    </p:spTree>
    <p:extLst>
      <p:ext uri="{BB962C8B-B14F-4D97-AF65-F5344CB8AC3E}">
        <p14:creationId xmlns:p14="http://schemas.microsoft.com/office/powerpoint/2010/main" val="59152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Physical Properties Notes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Properties Notes</dc:title>
  <dc:creator>Angela Rathjen</dc:creator>
  <cp:lastModifiedBy>Angela Rathjen</cp:lastModifiedBy>
  <cp:revision>1</cp:revision>
  <dcterms:created xsi:type="dcterms:W3CDTF">2014-10-21T16:37:25Z</dcterms:created>
  <dcterms:modified xsi:type="dcterms:W3CDTF">2014-10-21T16:37:49Z</dcterms:modified>
</cp:coreProperties>
</file>