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1" r:id="rId2"/>
    <p:sldId id="256" r:id="rId3"/>
    <p:sldId id="257" r:id="rId4"/>
    <p:sldId id="258" r:id="rId5"/>
    <p:sldId id="260" r:id="rId6"/>
    <p:sldId id="259" r:id="rId7"/>
    <p:sldId id="266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35" autoAdjust="0"/>
    <p:restoredTop sz="94660"/>
  </p:normalViewPr>
  <p:slideViewPr>
    <p:cSldViewPr>
      <p:cViewPr varScale="1">
        <p:scale>
          <a:sx n="75" d="100"/>
          <a:sy n="75" d="100"/>
        </p:scale>
        <p:origin x="11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9A3E4B-6C6D-4DF1-86A9-56E7263536D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9B1541-3665-4774-B57E-5503DA19D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7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3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5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2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5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7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2822E-DDD5-47CB-839E-09D0C744020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F293D-0CD9-4290-AF6F-713ECEFD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7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2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QOD# </a:t>
            </a:r>
            <a:r>
              <a:rPr lang="en-US" sz="4800" b="1" dirty="0" smtClean="0"/>
              <a:t>52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How is the compound CO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 (carbon dioxide) different from the elements, carbon and oxygen individually?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229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353" y="24921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300" b="1" u="sng" dirty="0" smtClean="0"/>
              <a:t>Mystery Compounds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4900" dirty="0" smtClean="0"/>
              <a:t>(add to TOC)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 smtClean="0"/>
              <a:t>Objective:</a:t>
            </a:r>
            <a:r>
              <a:rPr lang="en-US" sz="4400" b="1" dirty="0" smtClean="0"/>
              <a:t> Identify compounds by observing properties.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4400" b="1" u="sng" dirty="0" smtClean="0"/>
              <a:t>Materials:</a:t>
            </a:r>
          </a:p>
          <a:p>
            <a:r>
              <a:rPr lang="en-US" sz="4400" b="1" dirty="0" smtClean="0"/>
              <a:t>Flame</a:t>
            </a:r>
          </a:p>
          <a:p>
            <a:r>
              <a:rPr lang="en-US" sz="4400" b="1" dirty="0" smtClean="0"/>
              <a:t>Tweezers</a:t>
            </a:r>
          </a:p>
          <a:p>
            <a:r>
              <a:rPr lang="en-US" sz="4400" b="1" dirty="0" smtClean="0"/>
              <a:t>Paper towel</a:t>
            </a:r>
          </a:p>
          <a:p>
            <a:r>
              <a:rPr lang="en-US" sz="4400" b="1" dirty="0" smtClean="0"/>
              <a:t>4 different mystery compounds</a:t>
            </a:r>
            <a:endParaRPr lang="en-US" sz="44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0873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u="sng" dirty="0" smtClean="0"/>
              <a:t>Procedures: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Get well plate with samples.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Use tweezers, pick up sample,     hold in flame, observe, record.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End of tweezers will get HOT!!    Wad up paper towel &amp; wipe tweezers clean.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Repeat with other samples.</a:t>
            </a:r>
          </a:p>
          <a:p>
            <a:pPr marL="0" indent="0">
              <a:buNone/>
            </a:pPr>
            <a:endParaRPr lang="en-US" sz="4400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9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u="sng" dirty="0" smtClean="0"/>
              <a:t>Flame </a:t>
            </a:r>
            <a:r>
              <a:rPr lang="en-US" sz="6000" b="1" u="sng" dirty="0" smtClean="0"/>
              <a:t>Test - Key</a:t>
            </a:r>
            <a:endParaRPr lang="en-US" sz="6000" b="1" u="sng" dirty="0" smtClean="0"/>
          </a:p>
          <a:p>
            <a:pPr marL="0" indent="0">
              <a:buNone/>
            </a:pPr>
            <a:r>
              <a:rPr lang="en-US" sz="4400" b="1" dirty="0" smtClean="0"/>
              <a:t>CuSO</a:t>
            </a:r>
            <a:r>
              <a:rPr lang="en-US" sz="4400" b="1" baseline="-25000" dirty="0" smtClean="0"/>
              <a:t>4</a:t>
            </a:r>
            <a:r>
              <a:rPr lang="en-US" sz="4400" b="1" dirty="0" smtClean="0"/>
              <a:t> – Copper Sulfate – bluish/green</a:t>
            </a:r>
          </a:p>
          <a:p>
            <a:pPr marL="0" indent="0">
              <a:buNone/>
            </a:pPr>
            <a:r>
              <a:rPr lang="en-US" sz="4400" b="1" dirty="0" smtClean="0"/>
              <a:t>CuCl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 </a:t>
            </a:r>
            <a:r>
              <a:rPr lang="en-US" sz="4400" b="1" dirty="0" smtClean="0"/>
              <a:t>– Copper Chloride – b</a:t>
            </a:r>
            <a:r>
              <a:rPr lang="en-US" sz="4000" b="1" dirty="0" smtClean="0"/>
              <a:t>luish/green 		(more reactive</a:t>
            </a:r>
            <a:r>
              <a:rPr lang="en-US" sz="4000" b="1" dirty="0" smtClean="0"/>
              <a:t>)</a:t>
            </a:r>
          </a:p>
          <a:p>
            <a:pPr marL="0" indent="0">
              <a:buNone/>
            </a:pPr>
            <a:r>
              <a:rPr lang="en-US" sz="4000" b="1" dirty="0" err="1"/>
              <a:t>NaCl</a:t>
            </a:r>
            <a:r>
              <a:rPr lang="en-US" sz="4000" b="1" dirty="0"/>
              <a:t> – Sodium Chloride – orange</a:t>
            </a:r>
          </a:p>
          <a:p>
            <a:pPr marL="0" indent="0">
              <a:buNone/>
            </a:pPr>
            <a:r>
              <a:rPr lang="en-US" sz="4000" b="1" dirty="0"/>
              <a:t>CoCl</a:t>
            </a:r>
            <a:r>
              <a:rPr lang="en-US" sz="4000" b="1" baseline="-25000" dirty="0"/>
              <a:t>2</a:t>
            </a:r>
            <a:r>
              <a:rPr lang="en-US" sz="4000" b="1" dirty="0"/>
              <a:t> – Cobalt Chloride – sparkler</a:t>
            </a:r>
          </a:p>
          <a:p>
            <a:pPr marL="0" indent="0">
              <a:buNone/>
            </a:pP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55784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66744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u="sng" dirty="0" smtClean="0"/>
              <a:t>Data Table: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239957"/>
              </p:ext>
            </p:extLst>
          </p:nvPr>
        </p:nvGraphicFramePr>
        <p:xfrm>
          <a:off x="228600" y="1397000"/>
          <a:ext cx="8458200" cy="327327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90600"/>
                <a:gridCol w="1752600"/>
                <a:gridCol w="1981200"/>
                <a:gridCol w="1905000"/>
                <a:gridCol w="1828800"/>
              </a:tblGrid>
              <a:tr h="9380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Well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Color of Sample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Prediction – color of flame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Result - color </a:t>
                      </a:r>
                      <a:r>
                        <a:rPr lang="en-US" sz="2400" dirty="0" smtClean="0"/>
                        <a:t>of </a:t>
                      </a:r>
                      <a:r>
                        <a:rPr lang="en-US" sz="2400" dirty="0" smtClean="0"/>
                        <a:t>flame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 – which compound?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5211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211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White/clear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211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Dark</a:t>
                      </a:r>
                      <a:r>
                        <a:rPr lang="en-US" sz="2400" baseline="0" dirty="0" smtClean="0"/>
                        <a:t> 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211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Blue-green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6477000" y="4495800"/>
            <a:ext cx="1295400" cy="76200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53000" y="51054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Use chemical formula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650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u="sng" dirty="0" smtClean="0"/>
              <a:t>Flame </a:t>
            </a:r>
            <a:r>
              <a:rPr lang="en-US" sz="6000" b="1" u="sng" dirty="0" smtClean="0"/>
              <a:t>Test - Identification</a:t>
            </a:r>
            <a:endParaRPr lang="en-US" sz="6000" b="1" u="sng" dirty="0" smtClean="0"/>
          </a:p>
          <a:p>
            <a:pPr marL="0" indent="0">
              <a:buNone/>
            </a:pPr>
            <a:r>
              <a:rPr lang="en-US" sz="4400" b="1" dirty="0" smtClean="0"/>
              <a:t>A - </a:t>
            </a:r>
            <a:r>
              <a:rPr lang="en-US" sz="4000" b="1" dirty="0" smtClean="0"/>
              <a:t>CuSO</a:t>
            </a:r>
            <a:r>
              <a:rPr lang="en-US" sz="4000" b="1" baseline="-25000" dirty="0" smtClean="0"/>
              <a:t>4</a:t>
            </a:r>
            <a:r>
              <a:rPr lang="en-US" sz="4000" b="1" dirty="0" smtClean="0"/>
              <a:t> </a:t>
            </a:r>
            <a:r>
              <a:rPr lang="en-US" sz="4000" b="1" dirty="0" smtClean="0"/>
              <a:t>– Copper Sulfate – bluish/green</a:t>
            </a:r>
          </a:p>
          <a:p>
            <a:pPr marL="0" indent="0">
              <a:buNone/>
            </a:pPr>
            <a:r>
              <a:rPr lang="en-US" sz="4400" b="1" dirty="0" smtClean="0"/>
              <a:t>B - </a:t>
            </a:r>
            <a:r>
              <a:rPr lang="en-US" sz="4000" b="1" dirty="0" err="1" smtClean="0"/>
              <a:t>NaCl</a:t>
            </a:r>
            <a:r>
              <a:rPr lang="en-US" sz="4000" b="1" dirty="0" smtClean="0"/>
              <a:t> </a:t>
            </a:r>
            <a:r>
              <a:rPr lang="en-US" sz="4000" b="1" dirty="0" smtClean="0"/>
              <a:t>– Sodium Chloride – orange</a:t>
            </a:r>
          </a:p>
          <a:p>
            <a:pPr marL="0" indent="0">
              <a:buNone/>
            </a:pPr>
            <a:r>
              <a:rPr lang="en-US" sz="4400" b="1" dirty="0" smtClean="0"/>
              <a:t>C - </a:t>
            </a:r>
            <a:r>
              <a:rPr lang="en-US" sz="4000" b="1" dirty="0" smtClean="0"/>
              <a:t>CoCl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</a:t>
            </a:r>
            <a:r>
              <a:rPr lang="en-US" sz="4000" b="1" dirty="0" smtClean="0"/>
              <a:t>– Cobalt Chloride – sparkler</a:t>
            </a:r>
          </a:p>
          <a:p>
            <a:pPr marL="0" indent="0">
              <a:buNone/>
            </a:pPr>
            <a:r>
              <a:rPr lang="en-US" sz="4400" b="1" dirty="0" smtClean="0"/>
              <a:t>D - </a:t>
            </a:r>
            <a:r>
              <a:rPr lang="en-US" sz="4000" b="1" dirty="0" smtClean="0"/>
              <a:t>CuCl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</a:t>
            </a:r>
            <a:r>
              <a:rPr lang="en-US" sz="4000" b="1" dirty="0" smtClean="0"/>
              <a:t>– Copper Chloride – bluish/green 		(more reactive)</a:t>
            </a:r>
          </a:p>
        </p:txBody>
      </p:sp>
    </p:spTree>
    <p:extLst>
      <p:ext uri="{BB962C8B-B14F-4D97-AF65-F5344CB8AC3E}">
        <p14:creationId xmlns:p14="http://schemas.microsoft.com/office/powerpoint/2010/main" val="331756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Questions 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100" b="1" dirty="0" smtClean="0"/>
              <a:t>Which compounds did you guess correctly?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b="1" dirty="0" smtClean="0"/>
              <a:t>Which compound had the coolest effect? 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b="1" dirty="0" smtClean="0"/>
              <a:t>List the elements that are in each compound and the number of atoms of each element in one molecule of that compound.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b="1" dirty="0" smtClean="0"/>
              <a:t>Based on the flame test results and what elements are in the compounds, can you draw any conclusions about the elements in the compounds? (ex – which ones were blue?)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b="1" dirty="0" smtClean="0"/>
              <a:t>Were we testing for a chemical or physical property of the compounds?  How do you know?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b="1" dirty="0" smtClean="0"/>
              <a:t>What safety precautions did we take for this lab? Why?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70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273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QOD# 52</vt:lpstr>
      <vt:lpstr>Mystery Compounds  (add to TOC)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Mystery Compounds  (add to TOC)</dc:title>
  <dc:creator>tech</dc:creator>
  <cp:lastModifiedBy>Angela Rathjen</cp:lastModifiedBy>
  <cp:revision>40</cp:revision>
  <cp:lastPrinted>2014-11-20T19:56:16Z</cp:lastPrinted>
  <dcterms:created xsi:type="dcterms:W3CDTF">2012-12-10T00:54:48Z</dcterms:created>
  <dcterms:modified xsi:type="dcterms:W3CDTF">2014-11-20T20:44:13Z</dcterms:modified>
</cp:coreProperties>
</file>