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5"/>
  </p:handoutMasterIdLst>
  <p:sldIdLst>
    <p:sldId id="259" r:id="rId2"/>
    <p:sldId id="263" r:id="rId3"/>
    <p:sldId id="303" r:id="rId4"/>
    <p:sldId id="277" r:id="rId5"/>
    <p:sldId id="257" r:id="rId6"/>
    <p:sldId id="260" r:id="rId7"/>
    <p:sldId id="281" r:id="rId8"/>
    <p:sldId id="264" r:id="rId9"/>
    <p:sldId id="278" r:id="rId10"/>
    <p:sldId id="289" r:id="rId11"/>
    <p:sldId id="293" r:id="rId12"/>
    <p:sldId id="302" r:id="rId13"/>
    <p:sldId id="294" r:id="rId14"/>
    <p:sldId id="295" r:id="rId15"/>
    <p:sldId id="304" r:id="rId16"/>
    <p:sldId id="306" r:id="rId17"/>
    <p:sldId id="296" r:id="rId18"/>
    <p:sldId id="262" r:id="rId19"/>
    <p:sldId id="267" r:id="rId20"/>
    <p:sldId id="268" r:id="rId21"/>
    <p:sldId id="269" r:id="rId22"/>
    <p:sldId id="270" r:id="rId23"/>
    <p:sldId id="266" r:id="rId24"/>
    <p:sldId id="301" r:id="rId25"/>
    <p:sldId id="271" r:id="rId26"/>
    <p:sldId id="280" r:id="rId27"/>
    <p:sldId id="279" r:id="rId28"/>
    <p:sldId id="274" r:id="rId29"/>
    <p:sldId id="283" r:id="rId30"/>
    <p:sldId id="285" r:id="rId31"/>
    <p:sldId id="286" r:id="rId32"/>
    <p:sldId id="287" r:id="rId33"/>
    <p:sldId id="307"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540" autoAdjust="0"/>
  </p:normalViewPr>
  <p:slideViewPr>
    <p:cSldViewPr>
      <p:cViewPr varScale="1">
        <p:scale>
          <a:sx n="96" d="100"/>
          <a:sy n="96" d="100"/>
        </p:scale>
        <p:origin x="1066" y="106"/>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675FBDB-4C0A-4D3B-A8DE-F2A86C5F0CA5}" type="datetimeFigureOut">
              <a:rPr lang="en-US" smtClean="0"/>
              <a:t>3/7/2016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0E783B-8FE4-481C-AE85-7D78CB611CAF}" type="slidenum">
              <a:rPr lang="en-US" smtClean="0"/>
              <a:t>‹#›</a:t>
            </a:fld>
            <a:endParaRPr lang="en-US" dirty="0"/>
          </a:p>
        </p:txBody>
      </p:sp>
    </p:spTree>
    <p:extLst>
      <p:ext uri="{BB962C8B-B14F-4D97-AF65-F5344CB8AC3E}">
        <p14:creationId xmlns:p14="http://schemas.microsoft.com/office/powerpoint/2010/main" val="356922469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18.483"/>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7106C6CC-BE56-4F6B-B3CB-B7B76F28E416}" emma:medium="tactile" emma:mode="ink">
          <msink:context xmlns:msink="http://schemas.microsoft.com/ink/2010/main" type="inkDrawing" rotatedBoundingBox="9578,14625 12790,14644 12782,15942 9570,15923" rotationAngle="1490364892" semanticType="enclosure">
            <msink:sourceLink direction="with" ref="{8808FD9E-F619-47B6-92CE-E54E48BE754A}"/>
            <msink:sourceLink direction="with" ref="{9C54C1AF-5414-4D1A-AF36-B9C4745FBBAA}"/>
            <msink:destinationLink direction="with" ref="{B072CA31-FA90-474B-A88C-D91093000EDC}"/>
          </msink:context>
        </emma:interpretation>
      </emma:emma>
    </inkml:annotationXML>
    <inkml:trace contextRef="#ctx0" brushRef="#br0">123 154 36 0,'-21'-23'20'0,"21"23"-1"16,-10-24-3-16,10 24-1 16,-6-21 1-16,6 21 0 0,-4-18-1 15,4 18-2-15,0 0-2 16,0 0-3-16,12-23-2 16,-12 23-2-16,21-10-3 15,-21 10 1-15,35-10-2 16,-15 5 1-16,7 1-1 15,2 2 1-15,6 0-1 16,2 0 0-16,6 4 0 16,1 0 0-16,3 2 1 15,0-2-1-15,1 3 0 16,1-5 0-16,1 4 0 16,-1 0 0-16,-2-2 0 15,3 0 0-15,-3 2 0 0,5 0-1 16,-7 2 1-16,2 2 0 15,-3-3-1-15,3-1 1 16,-4 0 0-16,0 0 0 16,-1 0 0-16,-3 0 0 15,2-4 0-15,0 2 0 16,0-2 0-16,-2 0 0 16,5 2 0-16,-1-2 0 15,4-2 0-15,3 0 0 16,1 0-1-16,3 0 1 15,-1-2 0-15,3 0 0 16,-3-2 0-16,1 2-1 16,-3-3 1-16,-1 5 0 0,-5-2 0 15,0 0-1-15,-5 2 1 16,-1 0 0 0,-2 2 0-16,-2-2 0 15,0 2 0-15,-2 0 1 0,2-2-1 16,-2 2 0-16,4 0 0 15,-2 0-1-15,2-2 1 16,0 2 0-16,0 0 0 16,-2-2 0-16,2 2 0 15,0 0 0-15,0 2 0 16,-2-2 0-16,-2-2 0 16,2 2-1-16,-6 0 1 15,4 0 0-15,-6 0 0 0,0-2-1 16,-5 2 1-16,1 0 0 15,-3 2 0-15,-1 0 0 16,-19-2 0 0,29 4 0-16,-29-4 0 0,20 8 0 15,-20-8 1-15,0 0-1 16,17 19 0-16,-17-19 1 16,0 0-1-16,10 26 0 15,-10-26 0-15,4 23 1 16,-4-23-1-16,2 29 0 15,-2-29 0-15,0 30 0 16,0-9 0-16,-2-3 1 16,2 5-2-16,-2 2 1 15,2 3 0-15,-4 1 0 0,4 2 0 16,-2 4 0 0,2-2 0-16,0 4 0 15,0-2 0-15,0 0 0 0,0-3 1 16,2-3-1-16,0-2 1 15,2 0-1-15,0-5 0 16,1-1 0-16,-1-1 0 16,4 1 0-16,-2-1-1 15,4 3 1-15,1-1 0 16,-1 1 0-16,0 0 0 16,1-3 0-16,-1 3 0 15,0-3 0-15,-2 1 0 16,1-3 0-16,-3 1-1 15,-2-1 1-15,-4-18 0 16,4 33 0-16,-4-33-1 0,0 33 1 16,0-15 1-16,0-18-1 15,-2 33 0-15,2-33 0 16,0 27 0-16,0-27 0 16,0 27 1-16,0-27-1 15,-2 20-1-15,2-20 2 16,-6 19-1-16,6-19-1 15,-13 20 1-15,13-20 0 16,-18 23-1-16,18-23 1 16,-25 18-1-16,25-18 1 15,-33 19-1-15,33-19 2 16,-37 14-1-16,14-6 0 16,1-1 0-16,-5-1 0 0,-2 0 0 15,-2 0 0-15,-2-4 0 16,-2 2 0-16,0-2 1 15,-2-2-1-15,2 2 0 16,-2 0 1-16,2-2 0 16,0 0-1-16,0 0 1 15,0 0-1-15,-4-4 0 16,-4 2 0-16,-5-4 1 16,-1 0-1-16,-3 2 0 15,-3-2 0-15,1 4 0 16,-1 0 0-16,1 2 0 15,1 0 0-15,1 2 0 16,-1 0 0-16,1 0 0 0,1 0 0 16,-3 0 0-16,-4-2 0 15,1 2 0-15,-1-2-1 16,-2-2-1-16,1-2 1 16,-3-2 0-16,2-3-1 15,0-1 2-15,5 0-1 16,-3-3 1-16,5 3 1 15,3 0 1-15,1 0-1 16,1 1 1-16,1 3 0 16,0 0-1-16,1 2 0 15,3 0 0-15,0-2-1 16,-2 4 0-16,1 0 0 16,3 2 0-16,0 0 0 0,2 2 0 15,-2 2-1 1,-1-4 1-16,1 4 0 0,-2-2 0 15,6-2 0 1,-2-4 0-16,4 0 0 0,2 0 1 16,4-3-1-16,2 1 0 15,3-2 1-15,1 2-1 16,-2 2 0-16,3 0 0 16,-3 2 1-16,0 2-1 15,0-2 0-15,5 2 0 16,1 2 0-16,19-2-2 15,-24 0-3-15,24 0-5 16,0 0-5-16,0 0-7 16,-7 22-6-16,7-22-3 15,25 17-2-15,-6-9 0 16,7-2 8-16</inkml:trace>
  </inkml:traceGroup>
</inkml:ink>
</file>

<file path=ppt/ink/ink10.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45.371"/>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D48463B1-48D8-48B7-A61A-CA98B6DEDD16}" emma:medium="tactile" emma:mode="ink">
          <msink:context xmlns:msink="http://schemas.microsoft.com/ink/2010/main" type="writingRegion" rotatedBoundingBox="9384,10701 9755,10701 9755,10777 9384,10777"/>
        </emma:interpretation>
      </emma:emma>
    </inkml:annotationXML>
    <inkml:traceGroup>
      <inkml:annotationXML>
        <emma:emma xmlns:emma="http://www.w3.org/2003/04/emma" version="1.0">
          <emma:interpretation id="{C16D6ECA-17B6-4D73-9503-EE4A2DD99F1C}" emma:medium="tactile" emma:mode="ink">
            <msink:context xmlns:msink="http://schemas.microsoft.com/ink/2010/main" type="paragraph" rotatedBoundingBox="9384,10701 9755,10701 9755,10777 9384,10777" alignmentLevel="1"/>
          </emma:interpretation>
        </emma:emma>
      </inkml:annotationXML>
      <inkml:traceGroup>
        <inkml:annotationXML>
          <emma:emma xmlns:emma="http://www.w3.org/2003/04/emma" version="1.0">
            <emma:interpretation id="{F1B9DF86-3931-44C0-A256-64D7D09D3170}" emma:medium="tactile" emma:mode="ink">
              <msink:context xmlns:msink="http://schemas.microsoft.com/ink/2010/main" type="line" rotatedBoundingBox="9384,10701 9755,10701 9755,10777 9384,10777"/>
            </emma:interpretation>
          </emma:emma>
        </inkml:annotationXML>
        <inkml:traceGroup>
          <inkml:annotationXML>
            <emma:emma xmlns:emma="http://www.w3.org/2003/04/emma" version="1.0">
              <emma:interpretation id="{C10A14E2-543F-437B-8528-CC4C7FA9A5B9}" emma:medium="tactile" emma:mode="ink">
                <msink:context xmlns:msink="http://schemas.microsoft.com/ink/2010/main" type="inkWord" rotatedBoundingBox="9384,10701 9755,10701 9755,10777 9384,10777"/>
              </emma:interpretation>
            </emma:emma>
          </inkml:annotationXML>
          <inkml:trace contextRef="#ctx0" brushRef="#br0">371 75 83 0,'-33'-25'31'16,"-4"1"-3"-16,-5 5-12 0,1 11-12 16,0 12-15-16,-2 2-13 15,2 8-7-15,4 3 1 16,6-1-1-16,6 1 0 16</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37.650"/>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EA1A07A-F766-4329-A2FE-1C52B33B8B12}" emma:medium="tactile" emma:mode="ink">
          <msink:context xmlns:msink="http://schemas.microsoft.com/ink/2010/main" type="writingRegion" rotatedBoundingBox="10135,11478 12323,11652 12275,12259 10087,12085">
            <msink:destinationLink direction="with" ref="{99AF68EA-718C-4993-8273-8FBFC2FC50C1}"/>
            <msink:destinationLink direction="with" ref="{902BDCAB-1EDD-42ED-8A60-99D2A2F42304}"/>
            <msink:destinationLink direction="with" ref="{B60E7A6D-C195-4364-9F46-21A4C141D6D8}"/>
            <msink:destinationLink direction="with" ref="{0804F58E-F1AF-4104-9F78-AFA6BBEAFFA3}"/>
          </msink:context>
        </emma:interpretation>
      </emma:emma>
    </inkml:annotationXML>
    <inkml:traceGroup>
      <inkml:annotationXML>
        <emma:emma xmlns:emma="http://www.w3.org/2003/04/emma" version="1.0">
          <emma:interpretation id="{D714D6C3-BE24-42AF-A759-9CE4200E7B81}" emma:medium="tactile" emma:mode="ink">
            <msink:context xmlns:msink="http://schemas.microsoft.com/ink/2010/main" type="paragraph" rotatedBoundingBox="10135,11478 12323,11652 12275,12259 10087,12085" alignmentLevel="1"/>
          </emma:interpretation>
        </emma:emma>
      </inkml:annotationXML>
      <inkml:traceGroup>
        <inkml:annotationXML>
          <emma:emma xmlns:emma="http://www.w3.org/2003/04/emma" version="1.0">
            <emma:interpretation id="{BF056D24-0F2E-4575-927E-8A814E379F79}" emma:medium="tactile" emma:mode="ink">
              <msink:context xmlns:msink="http://schemas.microsoft.com/ink/2010/main" type="line" rotatedBoundingBox="10135,11478 12323,11652 12275,12259 10087,12085"/>
            </emma:interpretation>
          </emma:emma>
        </inkml:annotationXML>
        <inkml:traceGroup>
          <inkml:annotationXML>
            <emma:emma xmlns:emma="http://www.w3.org/2003/04/emma" version="1.0">
              <emma:interpretation id="{3D497112-B7F1-4AB8-8EEF-AD629EA3A889}" emma:medium="tactile" emma:mode="ink">
                <msink:context xmlns:msink="http://schemas.microsoft.com/ink/2010/main" type="inkWord" rotatedBoundingBox="10135,11478 12323,11652 12275,12259 10087,12085"/>
              </emma:interpretation>
            </emma:emma>
          </inkml:annotationXML>
          <inkml:trace contextRef="#ctx0" brushRef="#br0">24 11 31 0,'0'0'16'0,"-25"-12"-4"15,25 12-5-15,0 0-2 16,0 0 1-16,7 25 2 16,-7-25 2-16,18 16 1 15,-18-16 0-15,33 21-1 16,-14-11 0-16,3 2-1 15,1 5-2-15,2 1-1 16,-1 5-4-16,1-3-2 16,0 5-5-16,-5-5-3 15,5 5-3-15,-4-4-3 0,-1-1-4 16,1-6-2-16,-1 1-4 16,3-5-1-16,-2-4 3 15,8-2 9 1,-9-6 13-16</inkml:trace>
          <inkml:trace contextRef="#ctx0" brushRef="#br0" timeOffset="3465.0589">148 221 37 0,'-21'-21'21'0,"21"21"1"16,0 0-8-16,0 0-4 15,0 0-1 1,31 19-1-16,-10-5-1 16,3 0-3-16,3 5 0 0,-4-5-3 15,-1 1 1-15,-22-15 0 16,29 18 0-16,-29-18 1 16,0 0 1-16,0 0 4 15,0 0-1-15,-29-4 0 16,29 4 0-16,-37-18-1 15,15 3-1-15,-3-1 0 16,0 1-2-16,-2 1-2 16,5 0-1-16,-3 3 0 0,7 3 0 15,18 8 0-15,-27 4 0 16,27-4-1-16,0 0 1 16,12 31-1-1,-12-31 1-15,37 31-1 0,-10-15 1 16,2-3-1-16,6-5 1 15,-2-2 0-15,2-4-1 16,-6-4 1-16,-3 0 0 16,-7-4 0-16,-19 6 0 15,0 0 0-15,0 0 1 16,0 0-1-16,-27-4 1 16,-2 10-1-16,-6 2 1 15,-2 2-1-15,-2 1 0 16,4-1 0-16,2-2 0 15,8 0 1-15,5 0-1 16,20-8 0-16,0 0 0 16,0 0 0-16,20 19 0 0,13-17 0 15,9-6 0-15,9-2-1 16,9-7 0-16,2 1 1 16,3-4 0-16,-1 1-1 15,-2-1 1-15,-4 6 0 16,-7 1 0-16,-12 5 0 15,-8 6 0-15,-12 2 0 16,-19-4 1-16,-2 19-1 16,-17-9 1-16,-12 0-1 15,-12 5 0-15,-6-3 0 16,-11 3 0-16,-4-1 1 16,-2 0-1-16,2 1 0 15,0-1 0-15,9-2 1 0,5-1-1 16,11-1 0-16,13-2 0 15,26-8 0-15,-19 12-1 16,19-12 1-16,37 9 0 16,2-9 0-16,13-2-1 15,5-5 1-15,13 1 0 16,2-4 0-16,5-2-1 16,-3-3 1-16,0 3 0 15,-8 0 0-15,-13-1 0 16,-5 5 0-16,-15 2 0 15,-9 2 0-15,-24 4 0 16,0 0 1-16,0 0-1 0,-37 12 0 16,2-4 0-16,-8 1 1 15,-6 1-1-15,-9-2-1 16,-4-2 2-16,0-2-1 16,1-4 0-16,7 2 1 15,3-4-1-15,7 4 0 16,9-2 0-16,15 7 1 15,20-7-1-15,0 0 0 16,24 14 0-16,14-6-1 16,11-2 1-16,13-2 0 15,18-2 0-15,9-2 0 16,9-2 0-16,5-2-1 16,-2-2 1-16,0 0 0 0,-6-4-1 15,-11 2 1-15,-18-1 0 16,-12 5-1-1,-15 0 2-15,-14 2-1 0,-25 2 0 16,0 0 0-16,0 0 1 16,-41 16 0-16,3-9-1 15,-7 1 1-15,-10 2-1 16,-7 0 1-16,-4-1-1 16,-2-3 1-16,4 0-1 15,4-2 0-15,7-2 0 16,12 2 0-16,10-4-1 15,31 0 1-15,-19 4 0 16,19-4-1-16,45 0 1 0,-3-2-1 16,11 0 1-16,9-2 0 15,4 0 0 1,8-4-1-16,2-3 1 16,-2 3-1-16,-2-2 1 0,-4 0-1 15,-4 2 1-15,-10 1-1 16,-5 1 1-16,-12 2 0 15,-8 2 1-15,-10 4-1 16,-19-2 0-16,0 0 0 16,0 0 1-16,-13 19-1 15,-5-9 1-15,-5-2-1 16,-6 4 0-16,-4 1 0 16,-4 1 1-16,-6-2-1 0,-6 3 1 15,-3-3-1 1,-1-2 0-16,1 1 1 15,5-1-1-15,8-4 0 16,6-4 0-16,14 0 0 0,19-2 0 16,0 0-1-16,23-14 1 15,10 6 0-15,10-1-1 16,4-1 0-16,7 0 1 16,1 0 0-16,1-3-1 15,-4 5 1-15,-5 2-1 16,-6 2 1-16,-6 2 0 15,-6 0 0-15,-4 4 0 16,-25-2 0-16,28 6 0 16,-28-6 1-16,0 0-1 15,-4 18 1-15,4-18-1 16,-37 15 1-16,11-7-1 16,-3-2 0-16,0 2 0 0,0 1 0 15,4-3 0-15,5 0 0 16,20-6 0-16,0 0 0 15,0 0-1-15,0 0 1 16,41 2 0-16,-10-8 0 16,4 0-1-16,6-5 1 15,2 1 0-15,-2 0 0 16,-6 2-1-16,-4-1 1 16,-2 3 0-16,-6 0 0 15,-23 6 0-15,27-6 0 16,-27 6 1-16,0 0-1 15,0 0 1-15,-33 2-1 0,12 0 0 16,-2 4 1-16,1-2-1 16,-3 0 0-16,2 2 1 15,5 1-1-15,18-7 0 16,-29 10 0-16,29-10-1 16,0 0 1-16,0 0 0 15,0 0-1-15,0 0 1 16,37 0-1-16,-12-8 1 15,4-3 0-15,4-1-1 16,0-2 1-16,-3 3 0 16,-1 1 0-16,-4 2 0 15,-4 2 0-15,-21 6 0 16,24-2 0-16,-24 2 1 0,0 0-1 16,-24 20 1-16,-1-9-1 15,-2 1 0-15,-4 0 1 16,-2 1-1-1,-2-1 0-15,6 0 1 0,3 1-1 16,5-5 0-16,21-8 0 16,-29 14-1-16,29-14 1 15,0 0 0-15,0 0-1 16,0 0 1-16,29 0-1 16,-10-8 1-16,3 0 0 15,1 2-1-15,0-5 1 16,-23 11 0-16,30-16 1 15,-30 16-1-15,21-13 0 0,-21 13 1 16,0 0 0 0,0 0 0-16,0 0 0 0,0 0-1 15,-29-6 1 1,29 6 0-16,-31 9-1 0,31-9 1 16,-35 10-1-16,35-10 0 15,-31 10-1-15,31-10 1 16,-24 6 0-16,24-6 0 15,-23 2 0-15,23-2 0 16,0 0-1-16,-21 2-2 16,21-2-16-16,0 0-13 15,27 15 0-15,-6-15-4 16,10-6-1-16,6-3-2 0</inkml:trace>
          <inkml:trace contextRef="#ctx0" brushRef="#br0" timeOffset="-599.7555">685 91 12 0,'-6'-20'8'15,"6"20"-4"-15,0 0 0 16,0 0-1-16,2 22-1 16,-2-22 0-16,0 25-2 15,0-25-3-15,6 29-5 16,-6-29-3-16,8 29-1 15,-8-29 12-15,15 26 0 0</inkml:trace>
          <inkml:trace contextRef="#ctx0" brushRef="#br0" timeOffset="768.4453">2193 95 39 0,'0'0'21'15,"-2"-20"2"-15,2 20 1 16,0 0-3-16,-27-14-2 15,27 14-2-15,-23 6-4 16,23-6-2-16,-31 24-4 16,13-3-5-16,-9 4-2 15,-4 3 0-15,-6 3 0 0,-4 0 1 16,-7 2-1-16,1-2 1 16,0-5-1-16,1-1 1 15,9-7-1 1,11-3 1-16,3-3-2 0,23-12-3 15,0 0-3-15,0 0-3 16,0 0 0-16,0 0 0 16,41-12 0-16,-16-7 0 15,8 5 1-15,-4-7 2 16,-1 5 2-16,-1-3-1 16,-2 9-4-16,-7 2-5 15,-18 8-6-15,25-6-2 0,-25 6 1 16,0 0 2-16,21 2 20 15</inkml:trace>
          <inkml:trace contextRef="#ctx0" brushRef="#br0" timeOffset="4737.3336">1690 525 27 0,'6'-35'20'16,"-6"35"-4"-16,-2-27-7 0,2 27-5 16,0 0-2-16,0 0 1 15,0 0 2-15,-20-18 2 16,20 18 3 0,-19 2 1-16,19-2 2 0,-20 10 1 15,20-10-1-15,-27 12-2 16,27-12-1-16,-21 19-3 15,21-19-2-15,0 0-4 16,0 0-2-16,0 0-3 16,0 0-1-16,19-13 0 15,1-7-1-15,5-5-1 16,2-4 2-16,2-1 2 16,-5 3 3-16,-1-2 4 0,-7 9 1 15,-16 20 1-15,0 0 1 16,0 0 0-16,-20 16-1 15,-7 9-1 1,2 3-1-16,-3 3-3 0,1 0-1 16,2-4 0-16,9-9 0 15,16-18-1-15,-11 19 1 16,11-19-1-16,0 0 0 16,29-19 0-16,-10 3 1 15,3 1-1-15,-1-3 1 16,-3 2-1-16,-18 16 1 15,29-23 1-15,-29 23-1 16,0 0 1-16,0 0-1 16,0 0 0-16,0 0-3 15,2 31-11-15,-2-31-10 16,-2 29-8-16,2-29 0 0,13 20-1 16,-13-20-2-16,28-4 16 15</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16.148"/>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B072CA31-FA90-474B-A88C-D91093000EDC}" emma:medium="tactile" emma:mode="ink">
          <msink:context xmlns:msink="http://schemas.microsoft.com/ink/2010/main" type="inkDrawing" rotatedBoundingBox="9720,14611 9860,14613 9840,15809 9700,15806" semanticType="callout" shapeName="Other">
            <msink:sourceLink direction="with" ref="{7106C6CC-BE56-4F6B-B3CB-B7B76F28E416}"/>
          </msink:context>
        </emma:interpretation>
      </emma:emma>
    </inkml:annotationXML>
    <inkml:trace contextRef="#ctx0" brushRef="#br0">150 53 11 0,'0'0'7'0,"0"0"0"16,0 0 0 0,-2-22 1-16,2 22 0 15,0 0 1-15,0-19-1 16,0 19 0-16,0 0-1 15,0 0 0-15,0 0 0 0,0 0 1 16,0 0 1-16,0 0 0 16,0 0 2-16,0 0 1 15,0 0 0-15,0 0-1 16,0 0-1-16,-4-18-2 16,4 18-1-16,0 0-2 15,0 0-2-15,0 0-2 16,0 0 0-16,8 22-1 15,-8-22 1-15,8 29-1 16,-2-10 1-16,-2 5-1 16,1 3 1-16,-1 4-1 15,0 6 0-15,0 2 1 0,-2 4-1 16,2 4 1-16,-2-2-1 16,0 2 1-16,0 7 1 15,0-3-1 1,0 5-1-16,2-5 1 0,1 2-1 15,-1-1 2-15,4 1-2 16,-2-4-1-16,0-3 0 16,3-9 1-16,-3-3 0 15,0-3-1-15,-2-6 1 16,0-3 0-16,-4-22 0 16,2 33 0-16,-2-33 0 15,-4 25 1-15,4-25-1 16,0 0 1-16,-6 20-1 0,6-20 0 15,0 0 0-15,0 0 0 16,0 0 0-16,0 0 0 16,0 0 0-16,-10 19 0 15,10-19 0-15,0 0 0 16,0 0 0-16,0 0 0 16,0 0-1-16,0 0 1 15,0 0 0-15,-15 18 0 16,15-18 0-16,0 0 0 15,-14 19 0-15,14-19 0 16,0 0 1-16,0 0-2 16,-17 20 1-16,17-20 0 15,0 0 0-15,0 0-8 0,0 0-9 16,-10 19-12 0,10-19-3-16,0 0-2 15,0 0-2-15,-8-27-2 16</inkml:trace>
  </inkml:traceGroup>
</inkml:ink>
</file>

<file path=ppt/ink/ink13.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3.13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8808FD9E-F619-47B6-92CE-E54E48BE754A}" emma:medium="tactile" emma:mode="ink">
          <msink:context xmlns:msink="http://schemas.microsoft.com/ink/2010/main" type="writingRegion" rotatedBoundingBox="9847,15194 10370,15194 10370,15280 9847,15280">
            <msink:destinationLink direction="with" ref="{902BDCAB-1EDD-42ED-8A60-99D2A2F42304}"/>
            <msink:destinationLink direction="with" ref="{7106C6CC-BE56-4F6B-B3CB-B7B76F28E416}"/>
          </msink:context>
        </emma:interpretation>
      </emma:emma>
    </inkml:annotationXML>
    <inkml:traceGroup>
      <inkml:annotationXML>
        <emma:emma xmlns:emma="http://www.w3.org/2003/04/emma" version="1.0">
          <emma:interpretation id="{94EB26E6-37DD-4442-BDA8-4EAC055A3040}" emma:medium="tactile" emma:mode="ink">
            <msink:context xmlns:msink="http://schemas.microsoft.com/ink/2010/main" type="paragraph" rotatedBoundingBox="9847,15194 10370,15194 10370,15280 9847,15280" alignmentLevel="1"/>
          </emma:interpretation>
        </emma:emma>
      </inkml:annotationXML>
      <inkml:traceGroup>
        <inkml:annotationXML>
          <emma:emma xmlns:emma="http://www.w3.org/2003/04/emma" version="1.0">
            <emma:interpretation id="{F57B9A56-3386-4B8A-83DD-3EE2BCBA4D75}" emma:medium="tactile" emma:mode="ink">
              <msink:context xmlns:msink="http://schemas.microsoft.com/ink/2010/main" type="line" rotatedBoundingBox="9847,15194 10370,15194 10370,15280 9847,15280"/>
            </emma:interpretation>
          </emma:emma>
        </inkml:annotationXML>
        <inkml:traceGroup>
          <inkml:annotationXML>
            <emma:emma xmlns:emma="http://www.w3.org/2003/04/emma" version="1.0">
              <emma:interpretation id="{FFC0F084-C5C2-40A9-9F37-84E6FB295DA4}" emma:medium="tactile" emma:mode="ink">
                <msink:context xmlns:msink="http://schemas.microsoft.com/ink/2010/main" type="inkWord" rotatedBoundingBox="9847,15194 10370,15194 10370,15280 9847,15280"/>
              </emma:interpretation>
            </emma:emma>
          </inkml:annotationXML>
          <inkml:trace contextRef="#ctx0" brushRef="#br0">-2159-65 87 0,'0'0'34'15,"-23"-27"-5"-15,23 27-7 0,0 0-6 16,0 0-2-16,0 0-8 16,0 0-4-16,0 0 0 15,23 0 0 1,-23 0-1-16,23 10 0 0,-23-10-1 16,26 13-1-16,-26-13 1 15,35 14 0-15,-14-8 0 16,4 2-1-16,4-6 1 15,1 5 0-15,-1-3 0 16,4 2-1-16,-4-4 0 16,0 2-2-16,0 0-6 15,-7-2-5-15,7 2-8 16,-6-4-7-16,4 0-3 16,-7-2-3-16,1 0-1 15,-1 0 5-15</inkml:trace>
        </inkml:traceGroup>
      </inkml:traceGroup>
    </inkml:traceGroup>
  </inkml:traceGroup>
</inkml:ink>
</file>

<file path=ppt/ink/ink14.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48.05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C54C1AF-5414-4D1A-AF36-B9C4745FBBAA}" emma:medium="tactile" emma:mode="ink">
          <msink:context xmlns:msink="http://schemas.microsoft.com/ink/2010/main" type="writingRegion" rotatedBoundingBox="9895,15200 10294,15200 10294,15305 9895,15305">
            <msink:destinationLink direction="with" ref="{7106C6CC-BE56-4F6B-B3CB-B7B76F28E416}"/>
            <msink:destinationLink direction="with" ref="{0804F58E-F1AF-4104-9F78-AFA6BBEAFFA3}"/>
          </msink:context>
        </emma:interpretation>
      </emma:emma>
    </inkml:annotationXML>
    <inkml:traceGroup>
      <inkml:annotationXML>
        <emma:emma xmlns:emma="http://www.w3.org/2003/04/emma" version="1.0">
          <emma:interpretation id="{6559C04E-C615-4F65-BD3E-061B199A92CB}" emma:medium="tactile" emma:mode="ink">
            <msink:context xmlns:msink="http://schemas.microsoft.com/ink/2010/main" type="paragraph" rotatedBoundingBox="9895,15200 10294,15200 10294,15305 9895,15305" alignmentLevel="1"/>
          </emma:interpretation>
        </emma:emma>
      </inkml:annotationXML>
      <inkml:traceGroup>
        <inkml:annotationXML>
          <emma:emma xmlns:emma="http://www.w3.org/2003/04/emma" version="1.0">
            <emma:interpretation id="{D56C6D1C-E468-4738-BED2-BC672575D526}" emma:medium="tactile" emma:mode="ink">
              <msink:context xmlns:msink="http://schemas.microsoft.com/ink/2010/main" type="line" rotatedBoundingBox="9895,15200 10294,15200 10294,15305 9895,15305"/>
            </emma:interpretation>
          </emma:emma>
        </inkml:annotationXML>
        <inkml:traceGroup>
          <inkml:annotationXML>
            <emma:emma xmlns:emma="http://www.w3.org/2003/04/emma" version="1.0">
              <emma:interpretation id="{E78F45F8-F98E-4478-A5E1-F25D2B4D554B}" emma:medium="tactile" emma:mode="ink">
                <msink:context xmlns:msink="http://schemas.microsoft.com/ink/2010/main" type="inkWord" rotatedBoundingBox="9895,15200 10294,15200 10294,15305 9895,15305"/>
              </emma:interpretation>
            </emma:emma>
          </inkml:annotationXML>
          <inkml:trace contextRef="#ctx0" brushRef="#br0">43 77 26 0,'0'0'14'0,"-25"-6"-2"15,25 6-1-15,-20-4-2 16,20 4-2-16,0 0-1 0,0 0-1 16,0 0-1-16,0 0 1 15,0 0 0 1,0 0 0-16,0 0 1 15,29 12 1-15,-29-12 0 0,32-2-1 16,-11 2 0-16,4 0-1 16,-1-2-1-16,7 2-1 15,0-2-1-15,4-4-2 16,0 2 1-16,-2-6-1 16,-2-1 1-16,-4-1 0 15,-6 2 1-15,-21 10 0 16,24-19 1-16,-24 19 0 15,0 0 0-15,0 0 2 16,-18-8-3-16,-1 18 0 16,-6-1 0-16,-1 3-1 15,-7 0-1-15,0 5 0 16,-2-5 0-16,-2 2 0 0,4-5 0 16,2-3 1-16,6-4 0 15,5 0 1-15,20-2-1 16,-27-2 0-16,27 2-1 15,0 0 1-15,0 0-1 16,0 0 0-16,29-15-1 16,-11 11 0-16,3 0 1 15,1-2 0-15,3 2 0 0,-2-2 0 16,-1 0-1-16,-3-3-1 16,2 7-2-1,-21 2-4-15,24 4-11 16,-24-4-10-16,8 21-1 0,-8-21-1 15,-12 25-2-15,12-25 3 16</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8:57.80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D8882086-E422-4B44-A042-C37C0234FF30}" emma:medium="tactile" emma:mode="ink">
          <msink:context xmlns:msink="http://schemas.microsoft.com/ink/2010/main" type="writingRegion" rotatedBoundingBox="3879,13323 7069,13323 7069,14069 3879,14069">
            <msink:destinationLink direction="with" ref="{F675E8BA-CA18-4E7A-9835-5E50B4391DA8}"/>
          </msink:context>
        </emma:interpretation>
      </emma:emma>
    </inkml:annotationXML>
    <inkml:traceGroup>
      <inkml:annotationXML>
        <emma:emma xmlns:emma="http://www.w3.org/2003/04/emma" version="1.0">
          <emma:interpretation id="{0FAEFF92-8582-4A8E-B34E-72D4B0CEF4C7}" emma:medium="tactile" emma:mode="ink">
            <msink:context xmlns:msink="http://schemas.microsoft.com/ink/2010/main" type="paragraph" rotatedBoundingBox="3879,13323 7069,13323 7069,14069 3879,14069" alignmentLevel="1"/>
          </emma:interpretation>
        </emma:emma>
      </inkml:annotationXML>
      <inkml:traceGroup>
        <inkml:annotationXML>
          <emma:emma xmlns:emma="http://www.w3.org/2003/04/emma" version="1.0">
            <emma:interpretation id="{A8A29823-69A6-462F-B7DA-4BC169ABD11B}" emma:medium="tactile" emma:mode="ink">
              <msink:context xmlns:msink="http://schemas.microsoft.com/ink/2010/main" type="line" rotatedBoundingBox="3879,13323 7069,13323 7069,14069 3879,14069"/>
            </emma:interpretation>
          </emma:emma>
        </inkml:annotationXML>
        <inkml:traceGroup>
          <inkml:annotationXML>
            <emma:emma xmlns:emma="http://www.w3.org/2003/04/emma" version="1.0">
              <emma:interpretation id="{735EAAB1-18DF-4F3A-B12A-45A15A6AB9AF}" emma:medium="tactile" emma:mode="ink">
                <msink:context xmlns:msink="http://schemas.microsoft.com/ink/2010/main" type="inkWord" rotatedBoundingBox="3879,13323 4427,13323 4427,14069 3879,14069"/>
              </emma:interpretation>
            </emma:emma>
          </inkml:annotationXML>
          <inkml:trace contextRef="#ctx0" brushRef="#br0">665 328 46 0,'0'0'29'0,"0"0"-1"15,-23-13 0-15,23 13-3 16,0 0-4 0,-2-22-3-16,2 22-6 15,0 0-4-15,0-21-2 0,0 21-4 16,0 0-4-16,0 0 0 15,0 0 0-15,23 31 0 16,-13-8 0-16,5 3 1 16,1 5 0-16,5 6 1 15,3 4 0-15,3 2 1 16,0 4-1-16,2 3-1 16,0 5-1-16,-3 1 1 15,1 3 0-15,-2-3-2 16,0-1-5-16,-7-10-5 15,3-4-6-15,-11-12-3 16,2-8-5-16,-12-21-4 16,0 0-2-16,19 0 0 0,-21-21 16 15</inkml:trace>
          <inkml:trace contextRef="#ctx0" brushRef="#br0" timeOffset="427.4256">651 781 87 0,'0'0'40'15,"0"0"-3"-15,0 0-11 16,0 0-11-16,-9-28-4 16,15 9-5-16,3-1-6 15,5 1-4-15,3 1 1 16,3 3 1-16,1 3 0 15,8 8 2-15,-1 0-1 16,3 2 2-16,4 0 1 16,2-2-1-16,0 2-1 0,3-1-5 15,-5-1-7-15,6 2-9 16,-6 0-7-16,-2 0-5 16,-2 6-3-16,-7 0-1 15,-1-4 1-15</inkml:trace>
        </inkml:traceGroup>
        <inkml:traceGroup>
          <inkml:annotationXML>
            <emma:emma xmlns:emma="http://www.w3.org/2003/04/emma" version="1.0">
              <emma:interpretation id="{CEF82FC1-3752-41E8-8D64-6B8C7686234A}" emma:medium="tactile" emma:mode="ink">
                <msink:context xmlns:msink="http://schemas.microsoft.com/ink/2010/main" type="inkWord" rotatedBoundingBox="6468,13582 7069,13582 7069,13685 6468,13685"/>
              </emma:interpretation>
            </emma:emma>
          </inkml:annotationXML>
          <inkml:trace contextRef="#ctx0" brushRef="#br0" timeOffset="1343.6489">3319 634 46 0,'0'0'31'0,"-6"-23"-1"16,6 23-9-16,-24-18-5 0,24 18-2 16,-27-23-1-1,27 23 1-15,-21-21-4 16,21 21-1-16,0 0-2 16,0 0 0-16,-12-18-2 0,12 18-1 15,0 0-2-15,0 0-3 16,0 0-1-16,23 0 1 15,-23 0-1-15,20 4 0 16,-20-4 1-16,31 6 0 16,-8-2 1-16,1 2 0 15,5-1 0-15,4 1 0 16,2-2 0-16,2-2-2 16,2 0-4-16,7 4-5 15,-7-12-5-15,6 6-6 16,-4-4-7-16,-2-2-7 15,-2 2-1-15,-6-5 2 16,-2 5 11-16</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8:56.996"/>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F675E8BA-CA18-4E7A-9835-5E50B4391DA8}" emma:medium="tactile" emma:mode="ink">
          <msink:context xmlns:msink="http://schemas.microsoft.com/ink/2010/main" type="inkDrawing" rotatedBoundingBox="3282,12753 7966,13172 7807,14950 3123,14531" hotPoints="7667,12997 7744,14457 3416,14685 3340,13225" semanticType="enclosure" shapeName="Rectangle">
            <msink:sourceLink direction="with" ref="{D8882086-E422-4B44-A042-C37C0234FF30}"/>
            <msink:destinationLink direction="with" ref="{84E552F5-96E1-4901-90FF-71F70D77F498}"/>
            <msink:destinationLink direction="with" ref="{A24FF370-6B2F-47EB-880A-E435F7CC3DD1}"/>
          </msink:context>
        </emma:interpretation>
      </emma:emma>
    </inkml:annotationXML>
    <inkml:trace contextRef="#ctx0" brushRef="#br0">270 73 15 0,'-23'-12'9'0,"23"12"3"16,-19-4 2-16,19 4 2 16,-22 0 0-16,22 0 0 0,-21 6-2 15,21-6-1-15,0 0-2 16,-23 6-2-16,23-6-1 15,0 0 0-15,0 0 1 16,-18 18 1-16,18-18-1 16,0 0 0-16,-12 25 0 15,12-25-1-15,-9 25-1 16,9-25-3-16,-6 33-2 16,4-13-1-16,2 11-1 15,0 6 0-15,2 6 0 16,2 8-1-16,0 5 1 15,0 7 0-15,3 3-1 16,1 6 0-16,0-2 1 0,-2-7-1 16,-2-1 0-16,3-4 1 15,-5-1-1-15,0 1 1 16,-4-3 0-16,-5 0 1 16,-1-3-1-16,0 1 0 15,-2 3 1-15,-1-9-1 16,-1 0 1-16,0-8 0 15,-1-6-1-15,1-8 0 16,4-7 1-16,8-18-1 16,-15 23 0-16,15-23 0 15,0 0-1-15,0 0 0 16,0 0 1-16,0 0-1 16,0 0 1-16,0 0-1 0,0 0 0 15,0 0 1-15,0 0 0 16,23 0 0-16,-23 0 0 15,19 0 0-15,-19 0 0 16,22 2 0-16,-22-2 0 16,29 4 0-16,-29-4 0 15,37 6 0-15,-14 0 0 16,-1-2 0-16,7 0 0 16,0 3 0-16,4-3 0 15,2 2 0-15,4-4 0 16,4 0-1-16,3 2 1 15,5-4 0-15,1 2 0 0,3 0 0 16,5 0 0-16,0-2 0 16,1 2 0-16,3 0 0 15,-2-2 0-15,2 2 1 16,2-2-1 0,2-6 0-16,-2 2 0 0,-2-2 0 15,-3-2 0-15,-3-1 0 16,0 3 0-16,-7-4 0 15,-6 2 0-15,1 4 0 16,1 0 0-16,7 2 0 16,-1-1 1-16,7 1-1 15,-2 0 0-15,5 2 0 16,-3 2-1-16,4-2 1 0,-2 2 0 16,-5 3 1-16,-1-1-1 15,-9 2 0-15,3 0 0 16,-7 0 0-1,2 0 0-15,-1-2 0 0,-1-1 0 16,4-6 0-16,1 6 0 16,5-6 0-16,-1 1 0 15,3 2 0-15,1-4 0 16,-1 2 0-16,-5 0 0 16,-3 2 0-16,-1-4 0 15,-3 4 0-15,-2-2 0 16,-2 0 0-16,0 0 0 15,-4 0 0-15,0 2 0 0,-4-2 0 16,2 2 0 0,-4-4 0-16,-2 4 0 15,-5-2 0-15,1 4 0 16,0 0 0-16,-1 0 0 0,1-2 0 16,-2 4 0-16,-1-2-1 15,-1 0 1-15,3 0 0 16,1-4 1-16,0 2-2 15,-3 0 1-15,3-2 0 16,0 2 0-16,-1-2 1 16,1 4-1-16,0 2 0 15,-1 4-1-15,3 1 1 16,-5 1 0-16,3 0 1 16,-2 0-1-16,1 1 0 15,-1-1-1-15,2-4 2 16,-1 0-2-16,-1-2 1 15,-1-4 1-15,1 4-2 0,0-2 1 16,-1 3 0-16,3-3 0 16,2 2 0-16,1 0 0 15,3-2 0-15,0 2-1 16,2-4 1-16,4 0 0 16,-4 0 0-16,2-2 0 15,-2-2-1-15,-2 0 1 16,-3 0 0-16,1-3 0 15,-2 5 0-15,-3 0 0 16,1-2 0-16,-4 0 0 16,-19 4 0-16,31-10 1 15,-31 10-2-15,24-8 1 16,-24 8 0-16,0 0 0 0,25-13 0 16,-25 13 0-16,0 0-1 15,0 0 1-15,0 0 0 16,0 0 0-16,0 0 0 15,18-14 0-15,-18 14 1 16,0 0-1-16,0-23 0 16,0 23 0-16,-4-28 0 15,2 7 0-15,-2-6 0 16,-2-3 0-16,-2-9 0 16,2-3-1-16,-3-5 1 15,-1-4 0-15,0-9 0 16,-1-3 0-16,3-3 0 15,-4-2 0-15,2-2 0 0,-3 1 0 16,-1-1 0-16,1 4-1 16,1 4 1-16,0 5-1 15,1 4 1-15,1 3 0 16,0 7 0-16,2 2 0 16,-3 8 0-16,5 4 0 15,2 5 0-15,-2 3-1 16,6 21 1-16,-6-20 0 15,6 20 0-15,0 0 0 16,0 0 0-16,0 0 0 16,0 0 0-16,0 0 1 15,0 0-1-15,-11-19 0 0,11 19 0 16,0 0 0-16,0 0 0 16,-16-20 0-16,16 20 0 15,0 0 0-15,-21-25-1 16,21 25 1-16,-14-18 0 15,14 18 0-15,-21-19 0 16,21 19 0-16,-26-18 1 16,7 9-1-16,0 1 0 15,-3 0 1-15,1-2-1 16,-4-1 1-16,1 3-2 16,-5-2 2-16,0 6-1 15,0-2 1-15,-6 0-1 16,-2 4 0-16,-8-3-1 0,-2 3 1 15,-9-2 0-15,0 2 0 16,-5 2 0 0,-3 0-1-16,0 2 1 0,0 2 1 15,2 0-1-15,2 1 0 16,3 3 0-16,1-4 0 16,7-2 1-16,-3-2-2 15,1-2 1-15,-3-4-1 16,1 0 2-16,-5-1-2 15,-4-1 1-15,1 4 0 16,-3 0 0-16,0 4 1 16,2 4-1-16,9 2 1 15,-1 0-1-15,5 3 0 0,1-1 1 16,-1-2-2 0,1-2 1-16,1-2 0 15,0-2 0-15,-5 0 0 16,1-2 0-16,-1 0 0 0,-1 2 0 15,1 2 0-15,3 4 1 16,-3 0-1-16,3 3 0 16,-3-1 0-16,7 0 0 15,-2-2 0-15,8-2 0 16,1-6 0-16,1-2 0 16,4-4 0-16,-4 0-1 15,4-5 1-15,-2 1 0 16,0 0 1-16,-2-3-2 15,0 3 0-15,-2 2 1 16,0 0-1-16,4 1 1 16,0 5-1-16,0-2 2 15,2 2-2-15,2 4 1 0,0 0 0 16,2 0 0-16,-1 4 1 16,-5 2-1-16,-3 2 1 15,-1 5-1-15,-4 1 1 16,-4 1 1-16,-5 3-2 15,1-2 0-15,-7 3 0 16,0-3 0-16,-5-1 0 16,-1-3 0-16,0 0 0 15,2 3-1-15,4-9-6 16,7 8-6-16,2-10-5 16,9 3-6-16,5-7-9 15,7-5-3-15,5-1 0 16,2 0 0-16,1-2 18 0</inkml:trace>
  </inkml:traceGroup>
</inkml:ink>
</file>

<file path=ppt/ink/ink17.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01.13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84E552F5-96E1-4901-90FF-71F70D77F498}" emma:medium="tactile" emma:mode="ink">
          <msink:context xmlns:msink="http://schemas.microsoft.com/ink/2010/main" type="inkDrawing" rotatedBoundingBox="7697,7984 9522,13198 7691,13840 5865,8626" semanticType="callout" shapeName="Other">
            <msink:sourceLink direction="with" ref="{F675E8BA-CA18-4E7A-9835-5E50B4391DA8}"/>
            <msink:sourceLink direction="with" ref="{484B5C9D-1DA3-4039-B403-9AACA475F42E}"/>
          </msink:context>
        </emma:interpretation>
      </emma:emma>
    </inkml:annotationXML>
    <inkml:trace contextRef="#ctx0" brushRef="#br0">1685 5250 13 0,'0'0'17'0,"19"7"-4"0,-19-7-5 16,8-19-1-16,-8 19-1 16,12-25-1-16,-12 25 0 15,15-28 0 1,-15 28 2-16,14-25 1 0,-14 25 2 16,12-21 3-16,-12 21 2 15,15-18 2-15,-15 18-1 16,18-12-2-16,-18 12-2 15,27-19-2-15,-27 19-2 16,35-29-3-16,-12 13-2 16,-1-2-3-16,3-7 0 15,2-2 0-15,2-2 0 16,-3-1 0-16,3-3 0 0,2 2 0 16,0-2 0-1,0 0 1-15,-2-2-1 16,2 0 0-16,-2 5 0 15,1-1 0-15,-3-2 1 0,0 0-2 16,0-4 2-16,-5 0-1 16,3-2 1-16,-2 0-1 15,-1-2 0-15,-5-2 0 16,3 2 0-16,-3-2 0 16,-5 4 0-16,3 2 0 15,-3 0 0-15,-2 0 0 16,1 2 0-16,-1-6 0 15,-2 0 0-15,0-2 0 16,1-7-1-16,-3-1 1 16,0-6 1-16,0-3-1 15,0-4 0-15,-1-1-1 0,1-3 1 16,-2-2-1-16,4-4 1 16,0 0-1-16,-2 2 0 15,5 0 0-15,-1 3 1 16,0-1 0-16,1 4 0 15,-3 0 0-15,-2-1 0 16,-2 3 0-16,-2-6 0 16,-2 4 0-16,0-3 0 15,-2 3 0-15,-4-2 0 16,2 2 0-16,-2 5 0 16,-3 3 0-16,-1 3 0 15,0 1 0-15,-7 1 0 16,1 2-1-16,-5 1 1 0,1 3 1 15,-5 0-2-15,0-2 1 16,-4 4 0-16,-3-3 0 16,3 3 0-16,-2 0-1 15,2 4 1-15,-4 0-1 16,-2 2 1-16,2 4 0 16,-2-2 0-16,-4 2-1 15,-2 0 1-15,-5 0 1 16,-1-2-1-16,0-2 0 15,-1 4 1-15,-1 0-1 16,4 0 0-16,1 3 0 16,1-3 1-16,2 2-1 15,0 0-1-15,-3-2 2 0,3-2-2 16,-4-4 1-16,0-2 0 16,-5-2 0-16,1 0-1 15,-1-5 1-15,-1 5-1 16,2-2 1-16,-3 2 0 15,1 4-1-15,1 0 1 16,5 4 0-16,-1 2 0 16,1 2 0-16,2 0 0 15,2 0 1-15,0-2-1 16,1 0 0-16,-1-2 0 16,2 6 0-16,0 3 1 15,0 3-1-15,0 3 0 16,0 5 1-16,4 5-1 0,0 4 0 15,0-1 0-15,6 3 1 16,-2-2-1-16,4 0 0 16,0 4 0-16,3 0 0 15,-3-3 0-15,2 1 0 16,2 2 1-16,-3 2-1 16,3 2 0-16,-2-2 0 15,5 0 0-15,-1-2 0 16,21 4 0-16,-31-4 0 15,31 4 0-15,-27-6 0 16,27 6 0-16,-26-11 0 16,26 11 0-16,-27-4 0 15,27 4 0-15,-27-4 0 0,27 4 0 16,-18 0-1-16,18 0-8 16,0 0-11-1,0 0-6-15,0 0-9 16,0 0-3-16,0 0 0 0,0 0-2 15,-23-18 33-15</inkml:trace>
  </inkml:traceGroup>
</inkml:ink>
</file>

<file path=ppt/ink/ink18.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08.62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A24FF370-6B2F-47EB-880A-E435F7CC3DD1}" emma:medium="tactile" emma:mode="ink">
          <msink:context xmlns:msink="http://schemas.microsoft.com/ink/2010/main" type="inkDrawing" rotatedBoundingBox="1473,13683 2434,8309 4495,8677 3534,14052" semanticType="callout" shapeName="Other">
            <msink:sourceLink direction="with" ref="{F675E8BA-CA18-4E7A-9835-5E50B4391DA8}"/>
            <msink:sourceLink direction="with" ref="{484B5C9D-1DA3-4039-B403-9AACA475F42E}"/>
          </msink:context>
        </emma:interpretation>
      </emma:emma>
    </inkml:annotationXML>
    <inkml:trace contextRef="#ctx0" brushRef="#br0">2489 69 24 0,'0'0'8'0,"0"0"-1"15,0 0-1-15,-19-11-1 16,19 11-2-16,0 0-1 0,0 0 0 16,0 0 0-16,-18-8 2 15,18 8 1-15,0 0 1 16,-21-4 0-16,21 4 2 15,-20-10 0-15,20 10 0 16,-25-17-1-16,25 17 0 16,-27-14 0-16,27 14-1 15,-37-10-1-15,12 12 0 16,-8-2 2-16,1 8 3 16,-12-4 0-16,1 4 0 15,-8-2-1-15,1 7 0 16,-3-1-1-16,1 2-1 15,1 1-4-15,-1 3-2 0,-1 7-1 16,-5 4 0-16,-2 3 0 16,-4 5 0-16,-2 0 0 15,-2 2 0 1,-2 7 0-16,-2-1 0 0,0 2-2 16,2 2 1-16,4 5-1 15,5-3 1-15,3 2-1 16,4 5 0-16,3 1 0 15,-1 1 1-15,5 4 1 16,0-1 0-16,-5 7 0 16,1 4 0-16,-1 6 1 15,-1 2-1-15,-3 9 0 16,7 1-1-16,-5 1 1 0,5 1-2 16,3-2 2-16,5 3-1 15,2-1 1 1,6 1-1-16,8-3 1 15,3 1 0-15,1 5 1 0,9 1-1 16,-1-3 1-16,-1 1 0 16,2-3 0-16,1-3-1 15,1 1 1-15,2-2 0 16,0-3-1-16,3-1 0 16,1 4 0-16,4-1 1 15,-2 1-1-15,6 0 0 16,-2-6 1-16,7 1-1 15,-3-5 1-15,4-2-1 16,0-8 0-16,3-3 0 16,3-3 0-16,1-4 0 15,1-1 0-15,-1-1 1 16,5-3-1-16,-1-6 1 0,4 9 0 16,2-3 0-16,1 1 0 15,3-3-1-15,2-4 1 16,2 1 0-16,2-5-1 15,0 0 0-15,2-4 0 16,3 0-1-16,1-2 1 16,-2-2 0-16,2 2 0 15,5-2 0-15,-3 2 0 16,4 4 0-16,1-4 0 16,-1 2 0-16,3 2 0 15,-1-1 0-15,7-1-1 16,-2-2 1-16,-3-7-1 15,-1-3 1-15,-1-4 0 0,-4-9-1 16,-1-3 1-16,-3-5 0 16,-4-4 0-16,-6-2 0 15,4-2 0-15,-2-4 0 16,0 2-3-16,-4-4-6 16,2 4-10-16,-8-5-8 15,-5 1-7-15,-20 6-2 16,17-28-1-16,-25 7-1 15</inkml:trace>
  </inkml:traceGroup>
</inkml:ink>
</file>

<file path=ppt/ink/ink19.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0.59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CE726642-CE53-4365-A1B3-45E2A69ACD4D}" emma:medium="tactile" emma:mode="ink">
          <msink:context xmlns:msink="http://schemas.microsoft.com/ink/2010/main" type="inkDrawing" rotatedBoundingBox="5246,8221 6170,3580 8591,4062 7667,8703" semanticType="verticalRange" shapeName="Other">
            <msink:sourceLink direction="with" ref="{3DE6943B-BF1A-4F74-897D-2D4995A1277D}"/>
          </msink:context>
        </emma:interpretation>
      </emma:emma>
    </inkml:annotationXML>
    <inkml:trace contextRef="#ctx0" brushRef="#br0">-23 4565 9 0,'0'0'10'0,"0"0"-3"16,0 0-2-16,0 0-1 15,0 0 0-15,0 0-1 16,0 0 0-16,-2 20 0 15,2-20 3-15,0 0 3 16,0 0 2-16,0 0 2 16,0 0 4-16,0 0 1 15,0 0-3-15,0 0-1 16,0 0-3-16,0 0-1 16,0 0-2-16,0 0-3 15,0 0-3-15,0 0-2 16,16-18 3-16,-16 18-1 0,0 0 0 15,21-19-2-15,-21 19 0 16,21-10 0-16,-21 10 0 16,24-6 1-16,-24 6-1 15,33-2 0-15,-12 0 0 16,2 0-1-16,1-2 2 16,5-3-1-16,2-1 0 15,2 0 0-15,4-4-1 16,2-1 1-16,2 1-1 15,0 0 2-15,5-3-3 16,-3 1 3-16,0 2-2 16,5-7 1-16,-5 1 0 0,6-7 0 15,1-4 0-15,1-4 1 16,1-10-1-16,3-4 1 16,3-4-1-16,2-3 0 15,1-1 1-15,-3-1-1 16,4 1 1-16,-4 2-1 15,1 1 1-15,-3 1-1 16,-3 2 0-16,1-5 1 16,0-1-1-16,-1-5 0 15,-1-3 1-15,3-5-1 16,1-8 1-16,3-4-1 16,-5 0 1-16,-2 2-1 15,-1-2 0-15,-2 6 0 0,-3 4 1 16,-7 6-1-16,-6 7 1 15,-4 3-1-15,-3 3 0 16,-3 0 1-16,0-1-2 16,-3 1 2-16,1-2-1 15,-3-5 1-15,1 1-1 16,0-1 0-16,-3 1 1 16,-2-5-1-16,1 2 0 15,-5 3 1-15,-4-1-1 16,0 3 0-16,-1 2 0 15,-1-1 0-15,0 1 0 16,-2 1 0-16,0-3 1 16,0-3-1-16,0 3 1 0,0-4-1 15,0-1 1 1,-2-2 0-16,-2 5 0 0,0-3 0 16,-2 3-1-16,-2 1 0 15,0 1 1-15,-5 2-1 16,1-1 0-16,0 1 0 15,-1 1 0-15,-1 3 0 16,-2 2 0-16,-1 4 1 16,1-2 0-16,-1-1-2 15,-5 3 2-15,-1 2-1 16,-4 0 0-16,1 0 0 16,-3 0 1-16,-2 0-2 15,-4 4 2-15,0 2-1 0,-2 4 0 16,-2 2 1-1,-4 3 0-15,-2 3-1 16,-3 5 0-16,-1-3 0 16,0 5 0-16,-7-3 1 0,3 3-1 15,-5-3 0-15,3 3-1 16,-7 0 1-16,0-1 1 16,-2 7-1-16,-4-3-1 15,1 7 1-15,-6 0 0 16,4 4 0-16,-3 0 0 15,2 0 0-15,2 2 0 16,2-2 0-16,4 4 0 16,0 0-1-16,5 2 1 15,1 2 0-15,1 5 0 16,3 1 0-16,1 0 0 16,4 1 0-16,3-1 0 15,7-2 0-15,6 0 0 0,5-1 0 16,5-5 0-16,19-4 0 15,-22 4 0-15,22-4 0 16,0 0 0-16,0 0 0 16,0 0-1-16,0 0-2 15,-2 24-19-15,2-24-13 16,0 0-1-16,20 17-2 16,-20-17 0-16,4-19-1 15</inkml:trace>
  </inkml:traceGroup>
</inkml:ink>
</file>

<file path=ppt/ink/ink2.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6.776"/>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0804F58E-F1AF-4104-9F78-AFA6BBEAFFA3}" emma:medium="tactile" emma:mode="ink">
          <msink:context xmlns:msink="http://schemas.microsoft.com/ink/2010/main" type="inkDrawing" rotatedBoundingBox="14700,11346 15137,15030 12706,15319 12269,11634" semanticType="verticalRange" shapeName="Other">
            <msink:sourceLink direction="with" ref="{9EA1A07A-F766-4329-A2FE-1C52B33B8B12}"/>
            <msink:sourceLink direction="with" ref="{9C54C1AF-5414-4D1A-AF36-B9C4745FBBAA}"/>
          </msink:context>
        </emma:interpretation>
      </emma:emma>
    </inkml:annotationXML>
    <inkml:trace contextRef="#ctx0" brushRef="#br0">629 3694 11 0,'0'0'7'0,"0"0"0"16,0 0 1-16,0 0 1 15,0 0 0-15,0 0 0 16,0 0-2-16,0 0-1 16,0 0 0-16,0 0 0 15,0 0-1-15,0 0-1 16,0 0 0-16,0 0-1 16,0 0 1-16,0 0-1 15,0 0 2-15,0 0 0 16,18 17 3-16,-18-17 1 0,0 0 0 15,23-5 0-15,-23 5 0 16,0 0-1-16,20-10-1 16,-20 10-1-16,0 0-2 15,23-10-2-15,-23 10 0 16,21-8-1-16,-21 8-1 16,31-13 1-16,-11 5-1 15,1-2 1-15,1-2-1 16,3-1 0-16,-2 1 0 15,1 0 0-15,-1-1-1 16,0 1 1-16,-3 0 0 16,5-1 0-16,0-3 0 15,4-3 0-15,-1 1 0 0,5-3 0 16,-2 1 1-16,6-3-1 16,-4 1 0-1,2-1 0-15,-4 0 0 0,0 1 0 16,0-1 1-16,-2-3-1 15,4-1 0-15,-2 0 0 16,2-2 0-16,0-1 0 16,4-1 0-16,2-2 0 15,0 0 0-15,2 2 0 16,0-2 1-16,0 5-1 16,-1-3 0-16,-1 2 1 15,0 0-1-15,-4 1 0 0,4 1 0 16,-4-6 1-16,2-2-1 15,-2 0 0-15,0-4 1 16,0 0-1 0,-2-4 0-16,2 0 1 15,-6-4-1-15,2-2 0 0,-4-1 1 16,-1-5-2-16,-1-1 2 16,2-3-1-16,-5 1 0 15,1 1 0-15,-2 1 0 16,-3 5 0-16,1 2 0 15,1 4 0-15,-3-1 0 16,-3 3-1-16,3 0 1 16,-5-2 1-16,0-4-1 0,1-5 0 15,-5 1 0-15,-2-9 0 16,0-1 0-16,-1-5 1 16,-1 0-1-1,-2 0-1-15,0 5 1 0,-4 3-1 16,0 3 1-16,0 7 0 15,0 5-1-15,-7 6 0 16,-1 0 1-16,0 0 0 16,-5 0-1-16,1-4 2 15,-5 2-1-15,-1-4 2 16,-5-1-2-16,2-1 2 16,-1 4-2-16,-5 0 2 15,-2 4-1-15,-2 2-1 0,-4 2 0 16,-4 4-1-16,0 3 1 15,-3 3-1 1,1-2 1-16,-4 3 0 16,-1-1 0-16,-1-2-1 0,-3 5 1 15,1-3 0-15,-3 0 0 16,-3 3 0-16,-5-1 0 16,4 3 0-16,-1 3 0 15,3 5-1-15,2-5 1 16,1 7 0-16,5 0 0 15,3 2 0-15,2 2 0 16,-2 1 1-16,1-1-1 16,-3 0 0-16,0 2 0 15,-1 0 1-15,-1 0-1 16,-5 2 0-16,5 0 0 16,-3-2 0-16,1 4 0 15,-1 0 0-15,3 2 1 0,4 0-1 16,-1 2 0-16,7-2 0 15,2 0 0-15,4 2 0 16,0-2 0-16,4 2 0 16,3 0 0-16,-1-2 0 15,0 2 0-15,0-1 0 16,1 1 0-16,1-4 0 16,-2 2 0-16,2 0 1 15,1-2-1-15,1 2 0 0,2-2 0 16,3 2 0-1,-1-2 0-15,19 0 0 16,-26 2 0-16,26-2 0 16,-19 2 0-16,19-2 1 0,0 0-2 15,0 0-1-15,-18 20-5 16,18-20-12-16,-9 29-11 16,5-10-1-16,0-1-3 15,4-18-2-15,-18 31-2 16</inkml:trace>
  </inkml:traceGroup>
</inkml:ink>
</file>

<file path=ppt/ink/ink20.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2.99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6A505FAA-A155-4E03-A799-06829ED4D851}" emma:medium="tactile" emma:mode="ink">
          <msink:context xmlns:msink="http://schemas.microsoft.com/ink/2010/main" type="inkDrawing" rotatedBoundingBox="2030,8253 2511,3595 5014,3853 4534,8512" semanticType="callout" shapeName="Other">
            <msink:sourceLink direction="with" ref="{121937D2-B9BE-45CB-8F7E-1C0AB721C182}"/>
            <msink:sourceLink direction="with" ref="{484B5C9D-1DA3-4039-B403-9AACA475F42E}"/>
          </msink:context>
        </emma:interpretation>
      </emma:emma>
    </inkml:annotationXML>
    <inkml:trace contextRef="#ctx0" brushRef="#br0">2269 4699 7 0,'0'0'6'0,"0"0"3"15,0 0 2-15,0 0 1 16,-20-19 0-16,20 19-1 0,-19-4-2 16,19 4-2-16,-21-2-2 15,21 2-3-15,-24 0-1 16,24 0 1-16,-31-6 3 16,31 6 4-16,-35-12 2 15,12-1 2-15,0 3-1 16,-5-8 0-16,-3 3-1 15,-2-3-2-15,-2 1-4 0,-6-3-2 16,-3-5-2 0,-3-2-1-16,-2-1 2 15,-3-5 0-15,-1-4 1 16,-5-2 0-16,2-2 1 0,-3 0-1 16,-1 0 0-16,-2 2 0 15,0-3-1-15,-2 3-2 16,-1 5 0-16,-3-3 0 15,-2 0 1-15,0-4-1 16,-1 2 0-16,-1-5 1 16,4-1-1-16,3-2 1 15,3-2-1-15,2-3 1 16,9-1-1-16,1 0 0 16,3-5-1-16,1 1 1 15,3-5 0-15,2 0-1 16,2-3 1-16,0-5 0 15,0-4-1-15,6 0-1 0,0-4 0 16,8 0 0-16,-2 2 0 16,7-2 0-16,1 0 1 15,7 0-2-15,1 0 2 16,9 2 1-16,2 0 1 16,2 0-2-16,3-2 2 15,3-2-1-15,0 4 0 16,-2 0 0-16,5 4 0 15,-1-2 0-15,2 2 0 16,3-2 1-16,1 2-1 16,5 2 0-16,-1 1 1 15,5-1-1-15,2 0 1 16,0 2-1-16,1 3 1 0,-1 1-1 16,0 6 0-16,0 5 1 15,-1 4-1-15,-1 1 0 16,0 5 0-16,0 6 0 15,-1 5 0-15,3-1 0 16,4 6 1-16,-2-2-1 16,0 5 0-16,-1-1 0 15,1 0 0-15,0 1 1 16,2-3-1-16,-2 2 1 16,2-3 0-16,0 1-1 15,4-2 0-15,2 0 1 16,0 3-1-16,2 1 0 15,-2 2 0-15,2 3 0 0,-2 1 0 16,0 1 0-16,0 2 1 16,0-3-1-1,5 1 0-15,-1-1 0 16,0-1 0-16,-2-1 0 0,2 5 0 16,-2-1 1-16,1 5-1 15,-3 2 0-15,-4 5 1 16,-3-1-1-16,-1 2 0 15,-2 2 0-15,0-2 0 16,4-2 0-16,-2 0 0 16,1-5 1-16,3-1-1 15,0 0 0-15,4-1 0 16,5 1 0-16,-5 2 0 16,0 0 0-16,0 1 1 0,-4 3-2 15,0 4 1 1,-4 4 1-16,-3 0-1 15,-3 0 0-15,0-2 0 0,-1 2 0 16,-1-2 0-16,-1 0 0 16,3-2 0-16,-2 0 0 15,-1 0 0-15,-1 0 0 16,-1 0 0-16,-18 2 0 16,33 0 0-16,-33 0 0 15,25 0 0-15,-25 0 0 16,21 2 0-16,-21-2 0 0,0 0 0 15,22 2 0 1,-22-2 1-16,0 0-1 16,23 2 0-16,-23-2 0 15,18-6 0-15,-18 6 0 0,21-10 0 16,-21 10 0-16,0 0 1 16,21-14-1-16,-21 14 0 15,0 0 0-15,0 0 0 16,18 2 0-16,-18-2 0 15,0 0 0-15,0 0 0 16,0 0 0-16,0 0 0 16,15 18-1-16,-15-18 1 15,8 19 0-15,-8-19-1 0,8 34-6 16,-8-34-8 0,6 44-9-16,-4-20-10 15,0 1-1-15,0-5 0 16,-2-20-1-16,0 0 11 0</inkml:trace>
  </inkml:traceGroup>
</inkml:ink>
</file>

<file path=ppt/ink/ink2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6.85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21937D2-B9BE-45CB-8F7E-1C0AB721C182}" emma:medium="tactile" emma:mode="ink">
          <msink:context xmlns:msink="http://schemas.microsoft.com/ink/2010/main" type="inkDrawing" rotatedBoundingBox="5421,1701 5541,4400 4539,4444 4419,1746" hotPoints="5022,1407 5426,2419 4827,3328 4423,2317" semanticType="enclosure" shapeName="Ellipse">
            <msink:sourceLink direction="with" ref="{9B159971-A48E-47CF-B6C7-44394662A34A}"/>
            <msink:destinationLink direction="with" ref="{6A505FAA-A155-4E03-A799-06829ED4D851}"/>
          </msink:context>
        </emma:interpretation>
      </emma:emma>
    </inkml:annotationXML>
    <inkml:trace contextRef="#ctx0" brushRef="#br0">750 2412 10 0,'0'0'15'0,"0"0"-2"0,-9-24-3 15,9 24 0-15,-4-19 1 16,4 19-1-16,0 0-1 15,-8-26-1 1,8 26-1-16,0 0 0 0,-18-21-2 16,18 21 0-16,-21-6-2 15,21 6 2-15,-23-10-1 16,23 10 4-16,-26-19 2 16,26 19 0-16,-29-37 0 15,16 17 0-15,-7-9-1 16,3 2-2-16,-3-2 0 15,-1 5-4-15,1-3-1 0,-3 0-2 16,-2 3 1-16,0-3-1 16,3 2 0-1,-5-3 0-15,0-5 1 16,3-4-1-16,-3-4 0 16,-2-2 1-16,0-2-2 0,2-1 3 15,-2 1-3-15,3-2 1 16,-1 0-1-16,4 2 1 15,1-5-1-15,5 3 0 16,1-4 2-16,1-5-3 16,3-1 3-16,4-1-1 15,-1-1 0-15,3 1 0 16,2-1 1-16,0 3 0 0,4 1-1 16,4 3 1-16,-2-1-1 15,4-2 0 1,5-3-1-16,3 1 1 15,5-1-1-15,7-2 1 0,3-1 0 16,2-1-1-16,4 3 2 16,2 1-1-16,0 5 2 15,0 1-2-15,-2 7 1 16,2 6-1-16,-2 9 1 16,-2 1-1-16,2 10 0 15,0 7 0-15,2 4 0 16,1 4 0-16,3 4 0 15,-2 2 0-15,0 2 0 16,-4 2 0-16,-2 2 0 16,-2 2 0-16,-6 5-1 15,-5 5 1-15,-3 5 0 16,-3 6 0-16,-4 6 0 0,3 6 0 16,1 4 0-16,1 2-1 15,-3 3 1-15,4-3 0 16,-1 0-1-16,-5-4 1 15,0 3 1-15,-6-1 0 16,-6 0-1-16,-2-2 0 16,-4 5 1-16,-4 1-1 15,1 6 1-15,-1 9-1 16,2 0-1-16,-1 6 0 16,3-2 0-16,2-5 1 15,0-1-1-15,0-4 1 16,-1-9-1-16,1-6 1 15,0-4 0-15,-2-6 1 0,2-4-1 16,-3 0 0-16,3-3 1 16,0 3-1-16,-2 0 1 15,4-2-1-15,0-1 1 16,4 1-1-16,2 0 1 16,2 0-2-16,-2 2 2 15,2-5-1-15,0 1 0 16,-2 2 0-16,-2-1 0 15,-2 3 0-15,-2 0 0 16,0-2 0-16,-2 2 0 16,0-1 0-16,-3 1-1 15,3-4 2-15,2-2-2 16,0-1 1-16,-2-1 0 0,0 1 0 16,-1 1-1-16,-1 2 1 15,0-1-1-15,0 1 1 16,-5 2 0-16,3 0 0 15,-2-1 0-15,1-1 0 16,-1 2 0-16,-2 0 0 16,1-1 0-16,-1 1 0 15,1 0-1-15,3-2-5 16,6 1-11-16,-4 1-11 16,4-6-7-16,0-5 0 15,4-18-1-15,0 0 0 16</inkml:trace>
  </inkml:traceGroup>
</inkml:ink>
</file>

<file path=ppt/ink/ink22.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39:17.602"/>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3DE6943B-BF1A-4F74-897D-2D4995A1277D}" emma:medium="tactile" emma:mode="ink">
          <msink:context xmlns:msink="http://schemas.microsoft.com/ink/2010/main" type="writingRegion" rotatedBoundingBox="5817,8900 4191,8808 4488,3591 6113,3683">
            <msink:destinationLink direction="with" ref="{CE726642-CE53-4365-A1B3-45E2A69ACD4D}"/>
          </msink:context>
        </emma:interpretation>
      </emma:emma>
    </inkml:annotationXML>
    <inkml:traceGroup>
      <inkml:annotationXML>
        <emma:emma xmlns:emma="http://www.w3.org/2003/04/emma" version="1.0">
          <emma:interpretation id="{F5213DF4-C164-43C4-813F-C8933C86E9D9}" emma:medium="tactile" emma:mode="ink">
            <msink:context xmlns:msink="http://schemas.microsoft.com/ink/2010/main" type="paragraph" rotatedBoundingBox="5847,8748 4342,8895 4290,8365 5796,8219" alignmentLevel="1"/>
          </emma:interpretation>
        </emma:emma>
      </inkml:annotationXML>
      <inkml:traceGroup>
        <inkml:annotationXML>
          <emma:emma xmlns:emma="http://www.w3.org/2003/04/emma" version="1.0">
            <emma:interpretation id="{745427B4-43DE-4C9C-A2F0-4C02811A072B}" emma:medium="tactile" emma:mode="ink">
              <msink:context xmlns:msink="http://schemas.microsoft.com/ink/2010/main" type="line" rotatedBoundingBox="5847,8748 4342,8895 4290,8365 5796,8219"/>
            </emma:interpretation>
          </emma:emma>
        </inkml:annotationXML>
      </inkml:traceGroup>
    </inkml:traceGroup>
    <inkml:traceGroup>
      <inkml:annotationXML>
        <emma:emma xmlns:emma="http://www.w3.org/2003/04/emma" version="1.0">
          <emma:interpretation id="{9C61B2A2-9173-4778-B413-59479DA3424C}" emma:medium="tactile" emma:mode="ink">
            <msink:context xmlns:msink="http://schemas.microsoft.com/ink/2010/main" type="paragraph" rotatedBoundingBox="5959,4503 4441,4417 4488,3591 6006,3677" alignmentLevel="1"/>
          </emma:interpretation>
        </emma:emma>
      </inkml:annotationXML>
      <inkml:traceGroup>
        <inkml:annotationXML>
          <emma:emma xmlns:emma="http://www.w3.org/2003/04/emma" version="1.0">
            <emma:interpretation id="{9B159971-A48E-47CF-B6C7-44394662A34A}" emma:medium="tactile" emma:mode="ink">
              <msink:context xmlns:msink="http://schemas.microsoft.com/ink/2010/main" type="line" rotatedBoundingBox="5959,4503 4441,4417 4488,3591 6006,3677">
                <msink:destinationLink direction="with" ref="{121937D2-B9BE-45CB-8F7E-1C0AB721C182}"/>
              </msink:context>
            </emma:interpretation>
          </emma:emma>
        </inkml:annotationXML>
        <inkml:traceGroup>
          <inkml:annotationXML>
            <emma:emma xmlns:emma="http://www.w3.org/2003/04/emma" version="1.0">
              <emma:interpretation id="{4F8C4474-0768-492E-B17F-CC25BAB9EC64}" emma:medium="tactile" emma:mode="ink">
                <msink:context xmlns:msink="http://schemas.microsoft.com/ink/2010/main" type="inkWord" rotatedBoundingBox="5959,4503 4441,4417 4488,3591 6006,3677"/>
              </emma:interpretation>
            </emma:emma>
          </inkml:annotationXML>
          <inkml:trace contextRef="#ctx0" brushRef="#br0">110 0 14 0,'-21'7'6'0,"1"-1"-1"16,1 2-1-16,19-8-1 15,-31 18-3-15,31-18-2 16,-20 17-3-16,20-17-3 16,0 0-4-16,0 20 8 15,0-20 4-15</inkml:trace>
          <inkml:trace contextRef="#ctx0" brushRef="#br0" timeOffset="-2652.9049">-1058-365 18 0,'0'0'14'16,"0"0"-5"-16,0 0-3 16,0 0 0-1,0 0 0-15,0 0-1 0,0 0-1 16,0 0-1-16,0 0-1 16,-8 27 1-16,8-27-1 15,-6 26 0-15,6-26-1 16,-12 29 0-16,12-29 0 15,-15 23 0-15,15-23-1 16,-18 22 1-16,18-22 2 16,-21 17 0-16,21-17 1 15,-20 12 3-15,20-12 2 0,-21 12 2 16,21-12 2 0,-19 6 2-16,19-6-2 0,0 0 0 15,-22 0-3 1,22 0-1-16,0 0-2 0,0 0-3 15,0 0-2-15,0 0-1 16,0 0-1-16,0 0 0 16,0 0 0-16,0 19 0 15,0-19 0-15,0 0 0 16,10 18 1-16,-10-18-1 16,8 27 0-16,-4-4-1 15,0 1 1-15,3 5 0 0,-5 6 0 16,2-2 0-16,-2 6 0 15,2-4 0 1,0 2-1-16,0-6 1 16,-2-1 0-16,5-5 0 15,-1-2 0-15,0-1 1 0,-6-22-2 16,10 31 2-16,-10-31-1 16,0 0 1-16,0 0-2 15,13 18 3-15,-13-18-2 16,0 0 0-16,0 0 0 15,0 0-1-15,0 0 1 16,0 0-1-16,0 0 1 16,0 0 0-16,0 0 0 15,0 0-1-15,20-18 1 16,-20 18-1-16,23-10 1 16,-5 4 0-16,5-3 0 15,4-1-1-15,4-2 2 0,0 2-1 16,1-3 0-16,6 5 0 15,1 4 0-15,2 2 0 16,0 2 0-16,2 4-1 16,3 0 1-16,-3 0 0 15,6 4 1-15,1 1-1 16,-3-3 0-16,0 4 1 16,-1 2-1-16,-5 1 1 15,0 3-1-15,-4 0 2 16,-4-1-3-16,-4-1 3 15,-4-1-3-15,-1-3 2 16,-3-4-1-16,0 0-1 16,-3-4 1-16,-18-2-1 0,31 2 1 15,-31-2 0-15,29-4 0 16,-29 4 1-16,20-6-1 16,-20 6 1-16,0 0-1 15,0 0 1-15,19-10-1 16,-19 10 0-16,0 0 0 15,0 0 0-15,0 0 1 16,0 0-1-16,0 0 0 16,0 0 0-16,0 0 0 15,0 0 0-15,0 0 0 16,0 0 0-16,0 0 0 16,-4-19-1-16,4 19 1 15,0 0 0-15,-8-24-1 0,8 24 0 16,-5-31 1-16,8 10-1 15,-1-1 1-15,0-3-1 16,6-4 1-16,0 3 0 16,0-1 1-16,1 2-1 15,-3-1 0-15,-2 1 0 16,-2 2 0-16,-2-1 0 16,-2 3 0-16,-2 1 0 15,0-1 1-15,0 1-1 16,-1 1 0-16,5 19 0 15,-8-27 0-15,8 27 0 16,0 0 0-16,-12-18 0 16,12 18-1-16,0 0 1 0,-23 12 0 15,23-12 1 1,-18 23-1-16,18-23 0 0,-23 26-1 16,23-26 1-16,-21 27 0 15,21-27 0-15,-18 21-1 16,18-21 2-16,-23 14-1 15,23-14 0-15,-22 17 0 16,22-17 0-16,-31 20 0 16,12-12 0-16,1 3 0 15,-3-3 0-15,0 0 0 16,-1-4 0-16,-3 0 0 16,0-4 0-16,-1-2-1 15,-5-2 1-15,0 0 0 0,-6-2 0 16,-2 2 0-16,-7 2-1 15,-1 0 1 1,-7 4 0-16,-1 0 0 16,-1 4-1-16,1 0 1 0,3 2 0 15,1-2 0-15,1-2 0 16,3 1 0-16,6-3 0 16,-1 0 0-16,3-4 0 15,2 2 0-15,2 4 0 16,2 4-1-16,4 2 1 15,5 5-2-15,3-1-5 16,9 9-7-16,12-23-4 0,-15 37-6 16,15-37-8-16,4 26-1 15,-4-26-1 1,19 13 2-16,-19-13 23 16</inkml:trace>
          <inkml:trace contextRef="#ctx0" brushRef="#br0" timeOffset="3346.8898">-1418 79 13 0,'0'0'10'0,"0"0"0"15,0 0-1-15,4-21 1 16,-4 21 2-16,0 0 0 15,0 0 1-15,0 0-1 16,0 0-2-16,0-21-1 16,0 21-2-16,0 0-1 15,0 0-3-15,0 0-1 16,23 5 0-16,-23-5 3 16,31 8 2-16,-11-2 2 15,1-2-1-15,6 2 1 0,-1-6-1 16,5 6 1-16,0-4-2 15,4 7-3-15,4 1-3 16,7 0-1-16,3 2 0 16,5 5 0-16,1 3 0 15,3 1 0-15,4 2 0 16,-1-1 0-16,5-1 0 16,-6-1 1-16,2-3-1 15,-2-3 1-15,-5-4-1 16,1 1 2-16,-7-5-2 15,-3 0 1-15,-5-2 0 16,-2 0-1-16,-4 0 0 0,-6-2 1 16,-3 0-1-16,-5 0-1 15,-2-2 1-15,-19 0 0 16,22 2 0 0,-22-2 1-16,0 0-2 0,0 0 1 15,0 0 0-15,0 0 2 16,0 0-2-16,0 0 0 15,-14-18 1-15,14 18-1 16,-35-4 0-16,12-2 0 16,-4-1 0-16,-1-1-1 15,-5-2 1-15,-2-2-1 16,-5-1 1-16,-1 1-1 16,-4-2 0-16,-2 1 1 0,-3 3-1 15,-3 0 1-15,-3 0-1 16,-4 1 1-16,-1 3-1 15,1 0 1 1,2 0 0-16,7 2-1 0,3 0 2 16,5 0-1-16,6-3 0 15,8 1 1-15,2-2-1 16,7 2 0-16,20 6 0 16,-33-15 0-16,33 15 0 15,-27-10 0-15,27 10 0 16,-18-4 0-16,18 4 0 15,0 0-1-15,0 0 1 16,0 0 1-16,0 0-2 16,20-2 1-16,-1 0 0 15,3-2 0-15,7 0 0 16,6-2 0-16,12-3 0 16,5 3 0-16,4 2 0 0,3-4 1 15,5 2-1-15,-2 2 0 16,4 0 1-16,-2-3-1 15,-7 1 0-15,1 0 1 16,-7 0-1-16,-3 2 0 16,-11 0 0-16,-2 2 1 15,-12 2-1-15,-23 0 0 16,22 6 0-16,-22-6 1 16,0 0-1-16,-22 24 0 0,-1-11 0 15,-4-3 0 1,-10 4 0-16,-4-3 0 15,-6 1-1-15,-9 0 1 16,-4 1 0-16,-6 1 0 0,-4-2-1 16,0 1 1-16,-2-3 0 15,0 0 0-15,0-2 0 16,6 1 0-16,0-1 0 16,11-6 0-16,5 2 0 15,9-2 0-15,8 0 0 16,6 0 0-16,27-2 1 15,-26 0-1-15,26 0 0 16,0 0 0-16,20 2 0 16,9 0 0-16,12-2 0 15,15-2 0-15,14-6 0 16,14-2 1-16,11-7-1 16,2-3 0-16,6-3 0 0,0-4 1 15,-7 3-1-15,-5 1 0 16,-13 5 0-16,-8 5 0 15,-12 3 1-15,-11 8-1 16,-10 0 0-16,-12 2 0 16,-25 0 0-16,23 6 0 15,-23-6 0-15,0 0 0 16,-35 23 1-16,0-15-1 16,-8 4-1-16,-15 1 1 15,-8 1 0-15,-10-2-1 16,-9 1 1-16,-1-1 0 15,-3-2-1-15,5 3 1 16,4-3 0-16,7 0 0 0,8 0 0 16,11-1-1-16,7-1 1 15,12-2 0-15,8 0 0 16,6 0 0-16,21-6 0 16,0 0 0-16,0 0 0 15,9 27 0-15,19-17 0 16,7 7 1-16,15-3-2 15,5 0 2-15,9-1-1 16,2-3 1-16,4-2-1 16,0-4 1-16,-4-8 0 15,-6 0-1-15,-5-2 0 16,-3-2-1-16,-9 2 2 0,-4-1-2 16,-12 3 1-16,-4 0-1 15,-23 4 2-15,26 0-2 16,-26 0 1-1,0 0 0-15,0 0 0 0,0 0 0 16,0 0 0-16,-35 0 0 16,9-4 0-16,-7 0-1 15,-8 2 1-15,-7 0-1 16,-3 2 1-16,-7 4 1 16,2 2-2-16,3 6 1 15,5 5 0-15,7 1 0 16,6 1 0-16,6 1 0 15,9-1 0-15,20-19-1 0,-8 35 1 16,8-35 0-16,33 27 0 16,4-19 0-1,12 0 0-15,7-8-1 16,12 0 2-16,2-6-1 0,-2-4 0 16,-2-5 0-16,-11-1 0 15,-5-1 1-15,-13 1 0 16,-9 1 0-16,-9 1-1 15,-19 14 1-15,19-25 0 16,-19 25-1-16,-9-28 0 16,9 28 0-16,-43-33 0 15,10 14-1-15,-10 1 1 16,-9 4-1-16,-3 1 1 0,-7 3 0 16,0 4-1-16,2 2 1 15,3 4 0 1,5 0 0-16,7 2 0 15,8-2 0-15,6 4 0 0,10-2 0 16,21-2 0-16,-22 6 0 16,22-6 0-16,0 0-1 15,25 21 1-15,1-9 0 16,13-2 0-16,11 2 1 16,16 1-1-16,8-3 1 15,6-2-1-15,3-6 1 16,-1-2-1-16,-6-4 0 15,-8-4 1-15,-6-4-2 16,-11-3 1-16,-7 3-1 16,-5-2 1-16,-8 1 0 15,-5 1 0-15,-3 0 0 16,-2 3 0-16,-21 9 0 0,22-8-1 16,-22 8 0-16,0 0 1 15,-18 0-2-15,18 0 1 16,-41 11 0-16,14-5 0 15,-4 0 0-15,0 0 0 16,0 0-7-16,4 6-5 16,-1-3-8-16,3 3-10 15,4 2-4-15,3-1 1 16,-3-1-1-16,1-8 7 16</inkml:trace>
        </inkml:traceGroup>
        <inkml:traceGroup>
          <inkml:annotationXML>
            <emma:emma xmlns:emma="http://www.w3.org/2003/04/emma" version="1.0">
              <emma:interpretation id="{484B5C9D-1DA3-4039-B403-9AACA475F42E}" emma:medium="tactile" emma:mode="ink">
                <msink:context xmlns:msink="http://schemas.microsoft.com/ink/2010/main" type="inkWord" rotatedBoundingBox="5847,8748 4342,8895 4290,8365 5796,8219">
                  <msink:destinationLink direction="with" ref="{A24FF370-6B2F-47EB-880A-E435F7CC3DD1}"/>
                  <msink:destinationLink direction="with" ref="{6A505FAA-A155-4E03-A799-06829ED4D851}"/>
                  <msink:destinationLink direction="with" ref="{84E552F5-96E1-4901-90FF-71F70D77F498}"/>
                </msink:context>
              </emma:interpretation>
            </emma:emma>
          </inkml:annotationXML>
          <inkml:trace contextRef="#ctx0" brushRef="#br0" timeOffset="-13915.6814">-1550 4387 18 0,'0'0'9'16,"0"0"-1"-16,0 0-2 0,0 0 0 15,6 18-1-15,-6-18-1 16,0 19-1-16,0-19-1 16,5 26 0-1,-5-26-1-15,6 35 0 0,-2-16 0 16,0-1-1-16,-2 3 1 15,2-1 0-15,-2 5-1 16,0-2 0-16,-2 1 0 16,2-3-1-16,-4 1 1 15,4-3 0-15,-2 1 0 16,0-20 1-16,0 25 2 16,0-25-1-16,0 0 1 15,11 21 0-15,-11-21 0 0,0 0-1 16,20 10 0-16,-20-10-1 15,21 0 1 1,-21 0 1-16,22-6 0 16,-22 6 2-16,31-15 0 0,-12 7 1 15,1 0 0-15,3 2-1 16,2 0 0-16,4-1-2 16,-1 3-1-16,1 4-1 15,4 2 0-15,-2 0 0 16,0 1 0-16,0-1 0 15,0 2 2-15,0 2 4 16,0-2-1-16,-1 6 1 0,-5-6 0 16,2 5-1-1,-2-3 0-15,-3 4 0 16,-1-2-2-16,-3 0-4 16,-18-8 1-16,33 17-1 0,-33-17 0 15,33 16 1-15,-33-16-1 16,35 13 0-16,-14-13 0 15,0 2 1-15,-1-4-1 16,1-5 1-16,1 1-1 16,-1-2 0-16,2 2 1 15,-3-2-1-15,3-1 0 16,0 1 0-16,1-4 0 16,5 0-1-16,-2-1 2 15,4-1-1-15,-2-3 0 16,1 5 0-16,-1-4 0 15,2 3 0-15,-2 3 0 16,-2 2 0-16,-2 2 0 0,-1 2 0 16,-1 2 0-16,0 0 0 15,-5 4-1-15,-18-2 1 16,31 2 0-16,-31-2-1 16,23 4 1-16,-23-4 0 15,0 0 0-15,20 4 0 16,-20-4 1-16,0 0-1 15,0 0 0-15,0 0 0 16,0 0 0-16,0 0 0 16,0 0 0-16,0 0 0 15,0 0-1-15,0 0 2 16,0 0-1-16,0 0 0 16,0 0 0-16,0 0 0 0,0 0 0 15,0 0 0-15,0 0 0 16,0 0 0-16,0 0 0 15,0 0 0-15,0 0 0 16,0 0 0-16,0 0 0 16,0 0 1-16,0 0-1 15,0 0 0-15,0 0 0 16,13-25 1-16,-13 25-1 16,-7-22 0-16,7 22 0 15,-8-27-1-15,8 27 2 16,-12-33-2-16,6 15 1 15,-1-1 0-15,-1 1 0 16,0-3 0-16,-4 1 0 0,-1-3 0 16,-1 4 0-16,1-1 0 15,1-1 0-15,12 21-1 16,-23-30 1 0,23 30-1-16,-16-21 1 0,16 21-1 15,0 0 0-15,0 0 1 16,0 0 0-16,0 0 0 15,0 0 0-15,0 0 0 16,0 0 0-16,0 0 1 16,0 0-1-16,0 0 0 15,0 0 0-15,0 0-1 16,0 0 1-16,0 0 0 16,0 0 0-16,0 0 0 0,0 0 0 15,0 0 0-15,0 0 0 16,0 0 1-1,-21 6-1-15,21-6 0 16,0 0 0-16,-22 0 0 0,22 0 0 16,-33 8 0-16,12-1 1 15,-6 5-1-15,-3-4 0 16,-5 2 0-16,0 1 0 16,-7-1 0-16,3-2 0 15,-4 0 0-15,0-1 0 16,-1-3 0-16,1 0 0 15,2-2 0-15,-4-2 0 0,-1 4 0 16,-1 2 0-16,2 2 0 16,-3 3 0-1,3 1 0-15,2 2 0 16,2 1 0-16,2-5 0 16,1 0 0-16,5-4 0 0,3-2 0 15,1-4 0-15,2 0 0 16,2-4 0-16,5 2 0 15,-1 2 0-15,21 0 0 16,-31-2 0-16,31 2 0 16,-22 0 0-16,22 0 0 15,-21 0 0-15,21 0 0 16,-19-6-1-16,19 6 1 0,0 0 0 16,-20-12 0-1,20 12 0-15,0 0 0 16,0 0-1-16,-21-13 1 15,21 13 0-15,0 0-3 0,0 0-7 16,0 0-7-16,0 0-8 16,0 0-10-16,0 0 1 15,0 0-2-15,0 0 7 16</inkml:trace>
          <inkml:trace contextRef="#ctx0" brushRef="#br0" timeOffset="6726.2425">-992 4403 19 0,'31'6'20'0,"-2"-10"-7"16,8 0-3-16,0-6-1 0,4 0-2 15,5-1-3-15,-1 5-2 16,2-2-2-16,-3 2 0 16,-3 2 0-16,-6 0-1 15,-6 4 1-15,-7-2 3 16,-3 0 1-16,-19 2 2 16,0 0-2-16,0 0 2 15,4-23 0-15,-23 17 0 16,1 6 1-16,-9 2-4 15,-6 4 1-15,-8 4 1 16,-2 9 4-16,-13-5 1 16,3 11 0-16,-9-7-1 0,0 5 1 15,-2-5-1-15,4 3-2 16,1-5-1-16,5 1-5 16,7 1 0-16,8-5-1 15,8-1 0-15,8-4 0 16,5-2-1-16,18-6 0 15,0 0 1-15,0 0-1 16,0 0 1-16,0 0-1 16,35 10 1-16,-7-10-1 15,14-2 1-15,7 0 0 16,15-2 0-16,8 2 0 16,17-2 0-16,-1 2 0 15,7 2 0-15,0-2 0 0,-9 2 0 16,-10 0 1-16,-12 2-1 15,-12-2 0-15,-20 0 0 16,-7-2 0-16,-25 2 0 16,0 0 0-16,0 0 0 15,0 0 0-15,-39 2 0 16,4-4 0-16,-8 0 0 16,-17-2 0-16,-6-2 0 15,-12 2 0-15,-9-7 0 16,-1 3-1-16,1 2 1 15,1 2 0-15,6 4 0 16,10 6 0-16,8 2 0 16,16 2 0-16,11 5 0 0,11 1 1 15,24-16-1-15,-23 33 0 16,23-33 0-16,21 25 0 16,5-13 0-1,9-2 0-15,11-3 0 0,9-1-1 16,11-6 1-16,8-2 0 15,7 0 0-15,-1-3 0 16,-2 1 0-16,1-4 0 16,-3 2 0-16,-4-2 0 15,-10 4 0-15,-7-2 0 16,-12 1 1-16,-5 1-2 16,-10 0 1-16,-5 2 0 15,-23 2 0-15,0 0 0 0,0 0 0 16,-21-10 0-16,-9 4-1 15,-12 0 1-15,-5-1 0 16,-13 1 0 0,-8 0 0-16,-6 2 0 0,-4 4 0 15,0 4 0-15,4 4 1 16,4 0-1-16,6 5 0 16,6-1 0-16,11 3 0 15,10-3 0-15,10 0 0 16,27-12 0-16,-27 19 0 15,27-19 0-15,0 0 0 16,19 20 0-16,5-16 0 16,11-2 0-16,13-4 0 0,9-4 0 15,13-6 0 1,4-3 0-16,7-3 0 16,-3-1 0-16,-2-1 0 15,-4 3 0-15,-10 3 0 0,-12 0 0 16,-11 3 1-16,-11 7-1 15,-9 0 0-15,-19 4 0 16,0 0 0-16,0 0 0 16,-21 15 0-16,-9-5 0 15,-14 2 0-15,-11 1 0 16,-11 3 0-16,-12 0 0 16,-9 3 0-16,-4-1 0 15,1 7 0-15,-1 0 0 16,5-1 0-16,7 3 0 15,7 0 0-15,9-5 0 16,7-3-1-16,9-3 1 16,12-6 0-16,4-1 0 0,10-5-1 15,21-4 1-15,-23-4 0 16,23 4 0-16,19-7 0 16,8 3 0-16,8-2 0 15,14-2 0-15,9 2 0 16,10-4 0-16,12 1 0 15,9-3 0-15,1 0 1 16,5-3-1-16,0 1 0 16,-3 2 0-16,1-3 0 15,-6 5 1-15,-11 4-1 16,-8 0 0-16,-11 2 0 16,-9 6 0-16,-11-2 0 0,-10 2-1 15,-9-2 1-15,-18 0 0 16,0 0 0-16,0 0 0 15,0 0 0-15,-43-4 0 16,4 2 0-16,-9 2 0 16,-7-3 0-16,-11 3 0 15,-4 3 1-15,-4 5-2 16,2 2 1-16,2 0 0 16,8 3 0-16,8 1 0 15,7 2 0-15,12-1 0 16,8-3 0-16,27-12 0 15,-18 23 0-15,18-23 0 16,26 20 0-16,3-12 0 0,12-3 0 16,7-3 0-16,14-4 0 15,1-9 0-15,9-5 0 16,1-5 0-16,-1-5 0 16,-6-3 0-16,-7 0 0 15,-7 0 0-15,-9 3 1 16,-8 7-1-16,-10 3 0 15,-25 16 1-15,22-29-1 16,-22 29 0-16,-8-23 0 16,-10 7 0-16,-9 0 0 15,-14-1 0-15,-11 3 0 16,-10-1-1-16,-10 5 1 16,-8 4 0-16,-11 2 0 0,1 2 0 15,-3 2 0-15,7 2 0 16,3 0 0-16,11 0 0 15,8 0-1 1,13 2 1-16,14-4 1 0,8 6-1 16,29-6-1-16,-21 21 1 15,21-21 0-15,19 27 0 16,6-13 0-16,7-2 0 16,12 1 0-16,11-7 0 15,9-4 0-15,8-8 0 16,4-7 0-16,1-7 1 15,3-3-1-15,-8-6 0 16,-4 5 0-16,-10-3 0 0,-13 4 0 16,-10 3 0-1,-14 4 0-15,-21 16 0 16,-2-25 0-16,-25 21 0 16,-21 4 0-16,-13 4 0 0,-20 6-1 15,-11 2 1-15,-11 9 0 16,-6 8 0-16,-1 6 0 15,5 2 0-15,11 0-1 16,9 2 2-16,17-4-2 16,11-1 2-16,15-5-2 15,9-4 2-15,19-5-1 16,14-20 0-16,6 21 0 16,17-19 0-16,10-4 0 0,10-6 0 15,8-7 0 1,11-1 0-16,4-7 0 15,8 1 0-15,5-3 0 16,1 2 0-16,4 3 0 0,3 1 0 16,-3 5 0-16,-1 4 1 15,-3 0-1-15,-4 1 0 16,-12 1 0-16,-4 4 0 16,-13-2 0-16,-6 0 1 15,-8 0-1-15,-6-1-1 16,-8 3 1-16,-19 4 1 15,26-8-2-15,-26 8 1 16,0 0-1-16,23-10-1 16,-23 10-8-16,0 0-8 15,31-6-10-15,-31 6-9 16,35-27 1-16,-15 2-2 0,3-12 4 16</inkml:trace>
        </inkml:traceGroup>
      </inkml:traceGroup>
    </inkml:traceGroup>
  </inkml:traceGroup>
</inkml:ink>
</file>

<file path=ppt/ink/ink23.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04.41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9ECC5184-E961-4BF2-A1D5-DD525875FC5D}" emma:medium="tactile" emma:mode="ink">
          <msink:context xmlns:msink="http://schemas.microsoft.com/ink/2010/main" type="inkDrawing"/>
        </emma:interpretation>
      </emma:emma>
    </inkml:annotationXML>
    <inkml:trace contextRef="#ctx0" brushRef="#br0">566 1876 5 0,'0'0'6'0,"2"-25"1"16,-2 25 0-16,-4-28 1 16,0 9 3-16,-2 1 0 15,0-1-1-15,-5-3 0 16,1-1-1-16,-4-8-1 15,1 4-2-15,-5-1-1 16,-1-1-3-16,-1-4 0 16,-1 0-2-16,-4-2 0 15,5-2 0-15,-5 3-2 0,0 1 1 16,3 0 0-16,-1-2 0 16,-2 2 1-1,5 2-1-15,-3 0 1 16,2 1 0-16,1 1 0 0,-1-2 0 15,1 2 0-15,-1-1 0 16,2 1 1-16,1 0 0 16,1 0 0-16,1 3 1 15,4-3 0-15,-1 0-1 16,5 2 1-16,2 1-1 16,4-1 0-16,2-2 0 15,4-2 0-15,4-6 1 0,5 0 1 16,1-2 0-16,2-4 2 15,5 2 3 1,-2-2 0-16,3 4 1 16,-3 0-1-16,3 6-1 15,-1 2-3-15,2 1-2 0,1 5-1 16,5-4-3-16,0 5 2 16,4-5 0-16,6 0-2 15,0-4 3-15,2 2-1 16,1 1 4-16,-1 1-1 15,-2 2 0-15,0 3-3 16,-2 3 1-16,0 9-1 16,-2 1 0-16,0 5-1 0,-2 2 1 15,2 4-1 1,0 0 1-16,0 2-2 16,2 0 2-16,-2 2-1 15,-2-2 2-15,-2 5-1 0,0 1 1 16,-6 4 0-16,-1 5-1 15,-3 1 2-15,2 11-3 16,-3 4 2-16,1 6-3 16,-1 4 2-16,1 0-2 15,-2 2 1-15,-1 0-1 16,-3 5 1-16,-5-5-1 16,-2 4 1-16,-6 0 0 15,-4 5 0-15,-4 7-1 16,-4 5-1-16,-7 2-1 15,1 8-2-15,-5-2 0 16,2 12-2-16,-3 0 0 16,-1 3-1-16,-2-5 2 0,3 2 1 15,-5-4 4-15,2-4 1 16,-1-2 3-16,1-8 0 16,-4-11 1-16,6-1 0 15,-1-5 0-15,3-6-1 16,3-4-2-16,-1-4 1 15,3-8-2-15,-1-2 1 16,5-7 0-16,-3-1 0 16,15-19 1-16,-22 22-1 15,22-22 0-15,0 0-2 16,-25 19-1-16,25-19-1 16,0 0 0-16,0 0-1 15,0 0 1-15,0 0-1 0,0 0 0 16,0 0 0-16,0 0-5 15,0 0-5-15,0 0-9 16,12-17 1-16,-12 17 9 16,19-39 14-16</inkml:trace>
  </inkml:traceGroup>
</inkml:ink>
</file>

<file path=ppt/ink/ink24.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36.24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A9B696A8-6FF2-4A20-8F80-3E986F7B8C09}" emma:medium="tactile" emma:mode="ink">
          <msink:context xmlns:msink="http://schemas.microsoft.com/ink/2010/main" type="writingRegion" rotatedBoundingBox="17352,9317 20587,9317 20587,10035 17352,10035">
            <msink:destinationLink direction="with" ref="{DF99A55A-AC04-46CC-9E0A-1BF9ABC163CA}"/>
            <msink:destinationLink direction="with" ref="{58411294-2D4A-4716-A808-A1BA5D202BD0}"/>
          </msink:context>
        </emma:interpretation>
      </emma:emma>
    </inkml:annotationXML>
    <inkml:traceGroup>
      <inkml:annotationXML>
        <emma:emma xmlns:emma="http://www.w3.org/2003/04/emma" version="1.0">
          <emma:interpretation id="{A89FDDEA-FE46-46F4-AF61-7B9FDE1D68E3}" emma:medium="tactile" emma:mode="ink">
            <msink:context xmlns:msink="http://schemas.microsoft.com/ink/2010/main" type="paragraph" rotatedBoundingBox="17352,9317 20587,9317 20587,10035 17352,10035" alignmentLevel="1"/>
          </emma:interpretation>
        </emma:emma>
      </inkml:annotationXML>
      <inkml:traceGroup>
        <inkml:annotationXML>
          <emma:emma xmlns:emma="http://www.w3.org/2003/04/emma" version="1.0">
            <emma:interpretation id="{CC3508C8-7DC5-4DB6-80C3-9098CE7E3064}" emma:medium="tactile" emma:mode="ink">
              <msink:context xmlns:msink="http://schemas.microsoft.com/ink/2010/main" type="line" rotatedBoundingBox="17352,9317 20587,9317 20587,10035 17352,10035"/>
            </emma:interpretation>
          </emma:emma>
        </inkml:annotationXML>
        <inkml:traceGroup>
          <inkml:annotationXML>
            <emma:emma xmlns:emma="http://www.w3.org/2003/04/emma" version="1.0">
              <emma:interpretation id="{11C39372-EA08-4417-AD04-E3DD629B0CBF}" emma:medium="tactile" emma:mode="ink">
                <msink:context xmlns:msink="http://schemas.microsoft.com/ink/2010/main" type="inkWord" rotatedBoundingBox="17352,9317 18052,9317 18052,10035 17352,10035"/>
              </emma:interpretation>
            </emma:emma>
          </inkml:annotationXML>
          <inkml:trace contextRef="#ctx0" brushRef="#br0">669 1133 20 0,'-29'16'16'0,"29"-16"-3"16,0 0-4-16,0 0 0 15,2-22 1-15,-2 22-1 16,27-17 0-16,-27 17 0 15,39-8 0-15,-17 4-3 16,5 0-1-16,4 0-3 16,2 0 0-16,6-2-1 15,4-5-5-15,-1 3-1 0,5 0-2 16,0 0-1-16,1 2-2 16,-5 3-3-16,4-1-3 15,-4 6-6-15,-1-4 2 16,1 4 2-16,-8-8 13 15</inkml:trace>
          <inkml:trace contextRef="#ctx0" brushRef="#br0" timeOffset="-428.0504">973 702 9 0,'0'0'3'0,"0"0"-1"16,0 0 1-16,0 0 0 15,-8 18 0-15,8-18 1 16,0 0 2-16,0 0 1 0,0 0 0 16,0 0 1-16,0 0 0 15,0 0-1 1,19 19-1-16,-19-19 1 0,10 20-1 15,-4-1 0-15,-2 3 0 16,7 7 0-16,-3 4-1 16,0 2 0-16,4 6 0 15,-1 4-2-15,-3 2 0 16,-2 1-2-16,-2-1 0 16,-4-4 0-16,0-2-1 15,-4-6-1-15,-2-4-1 16,0-5-2-16,0-5-1 0,6-21-3 15,-11 33-1-15,11-33-2 16,-8 24-1 0,8-24-3-16,-8 25-1 15,8-25-3-15,0 0-1 0,-21 16 12 16,21-16 8-16</inkml:trace>
        </inkml:traceGroup>
        <inkml:traceGroup>
          <inkml:annotationXML>
            <emma:emma xmlns:emma="http://www.w3.org/2003/04/emma" version="1.0">
              <emma:interpretation id="{B23A4BF9-BAB9-42B7-B240-3554DFDACDDA}" emma:medium="tactile" emma:mode="ink">
                <msink:context xmlns:msink="http://schemas.microsoft.com/ink/2010/main" type="inkWord" rotatedBoundingBox="19710,9317 20587,9317 20587,9567 19710,9567"/>
              </emma:interpretation>
            </emma:emma>
          </inkml:annotationXML>
          <inkml:trace contextRef="#ctx0" brushRef="#br0" timeOffset="707.4968">2998 952 96 0,'0'0'29'0,"0"0"-6"0,27-20-16 15,-9-1-5-15,7 5-1 16,2-7 1-16,3 5 0 16,3-1 0-16,4 5-1 15,1-1 0-15,3 5 1 16,8 2-1-16,1 0-1 15,1 2-2-15,5 1-4 16,-5 1-3-16,1-2-3 16,-3 2-3-16,-2-2-5 0,-3 2-3 15,-3 0-4-15,-4-4-1 16,4-1 4 0,-8-13 22-16</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38.82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DF99A55A-AC04-46CC-9E0A-1BF9ABC163CA}" emma:medium="tactile" emma:mode="ink">
          <msink:context xmlns:msink="http://schemas.microsoft.com/ink/2010/main" type="inkDrawing" rotatedBoundingBox="21999,3858 23489,8966 21199,9634 19710,4526" semanticType="verticalRange" shapeName="Other">
            <msink:sourceLink direction="with" ref="{A9B696A8-6FF2-4A20-8F80-3E986F7B8C09}"/>
            <msink:destinationLink direction="with" ref="{1F9C928D-7996-4736-834B-AD387FE0322D}"/>
          </msink:context>
        </emma:interpretation>
      </emma:emma>
    </inkml:annotationXML>
    <inkml:trace contextRef="#ctx0" brushRef="#br0">1515 5150 3 0,'19'-8'10'16,"0"3"-2"-16,-19 5-6 16,28-14-1-16,-28 14 3 15,25-16 3-15,-25 16 1 16,25-17 1-16,-25 17 0 16,24-18-1-16,-24 18 0 15,29-19-1-15,-29 19 0 0,37-24 1 16,-16 13 0-16,2-5 1 15,5 0 1-15,-1-7 1 16,8 4 1-16,-4-7 1 16,6 1-3-16,-2-6 0 15,4 1-3-15,-4-7 0 16,2 4 1-16,0-4 0 16,1 0-1-16,-3 0-1 15,4-2 0-15,-2-2-1 16,2 2 0-16,-2-4-1 15,4-1-3-15,0-3 0 16,3-2-1-16,-3 0 0 0,2-3 0 16,-4-1 1-16,2 0-1 15,-2-3 1-15,-4 5-1 16,-2-1 1 0,-6-1-1-16,0 0 0 0,0 1 1 15,-3-1-1-15,-1-3 1 16,0 5-2-16,-1-6 2 15,1-3-1-15,2 0 1 16,-3-1-1-16,-1 1 0 16,4-3 0-16,-5 5 0 15,-1-1 1-15,-3-1-1 16,-1 5 0-16,-3-3 0 16,-2 5 0-16,-1-3 0 0,-5 1 1 15,-2-1-1-15,0-1 0 16,0-3 0-1,-2 1 0-15,-2-5 0 16,0-4 0-16,0 3 0 0,-2-5 0 16,-5 2 0-16,1 2 0 15,-2 3 0-15,-5 1 0 16,1 0 0-16,-2 7 0 16,-3 0 0-16,3-1 0 15,-3 1 0-15,1-1 0 16,-1 3 0-16,0-5 0 15,3 3 0-15,-5-3 0 16,1 1 0-16,-3 1 0 16,0 3 0-16,-1 0 0 15,-3 1 0-15,0 7 0 16,0 0 0-16,-3 4 0 16,-1 4 0-16,-4-2-1 0,-2 2 2 15,0 0-1-15,-3-4 0 16,-1 2 0-16,-2-2 0 15,2 0 0-15,0 0 0 16,-3 2 0-16,1 4 0 16,2 2 0-16,-4 2 0 15,1 2 0-15,1 1 0 16,-2 1 0-16,-5 6 0 16,-1-1 0-16,-1-1 0 15,-3-1 0-15,-3 1 0 16,-2-2-1-16,-1 3 1 15,-1-1 1-15,0-4-1 16,-2 5 0-16,4 1 0 0,-3 1 0 16,-1-1 0-16,2 5 0 15,0-3 0-15,-4 3 0 16,2 0 0-16,-3-1 0 16,1 1 0-16,0-1 0 15,2 5 0-15,-4 2 0 16,0-5 0-16,6 5 0 15,5 0 0-15,-1-1 0 16,6 1 0-16,5 2 0 16,2 0 0-16,8 0 0 15,4 1 0-15,2 3 0 16,2 2 0-16,6 2-1 16,1 0 1-16,3 0-1 0,19 0 1 15,-23 0-1-15,23 0 1 16,0 0 0-16,0 0-1 15,0 0 1-15,0 0-3 16,0 0-4-16,0 0-3 16,7 23-7-16,-7-23-7 15,0 0-11-15,-7 22-1 16,-11-22-1-16,-11-6 1 16,-18-10 3-16</inkml:trace>
  </inkml:traceGroup>
</inkml:ink>
</file>

<file path=ppt/ink/ink26.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40.736"/>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771E24DB-B65F-4DB7-8742-F4097A7BD0C1}" emma:medium="tactile" emma:mode="ink">
          <msink:context xmlns:msink="http://schemas.microsoft.com/ink/2010/main" type="inkDrawing" rotatedBoundingBox="14505,9316 15609,3818 18214,4341 17111,9840" semanticType="callout" shapeName="Other">
            <msink:sourceLink direction="with" ref="{5FAABB6A-6CE3-40DD-88AA-B7ACDF36424B}"/>
            <msink:sourceLink direction="with" ref="{FC0052D4-314F-41B6-8938-6B2EB5D30A23}"/>
          </msink:context>
        </emma:interpretation>
      </emma:emma>
    </inkml:annotationXML>
    <inkml:trace contextRef="#ctx0" brushRef="#br0">2077 5496 1 0,'0'0'10'15,"0"0"-6"-15,0 0-1 16,0 0 1-16,0 0 1 0,-21-22 1 16,21 22 1-1,0 0-1-15,-18-15-2 16,18 15-1-16,0 0-1 15,0 0-1-15,0 0-1 0,0 0 0 16,0 0 1-16,-11-18 2 16,11 18 2-16,0 0 2 15,0 0 2-15,0 0 0 16,0-19 0-16,0 19 1 16,0 0-1-16,-20-8-1 15,20 8-1-15,-33-4 0 16,10 2 0-16,1 0 0 15,-5-4-1-15,0 2-2 16,-6 0 0-16,2-3-1 16,-4-1 1-16,-2 4 3 15,0-8-2-15,0 0 1 16,-4-5-1-16,2-1 1 0,-3-7 0 16,1 0-1-16,-2-5-1 15,0-1-4-15,-5-2 1 16,-1-2-2-16,-3-2 2 15,1 2-1-15,-5-6 0 16,-1-2 0-16,-3 2 1 16,0-4 0-16,-2-3-1 15,5 1 1-15,-5-6 0 16,4-3-1-16,1-1 1 16,1-1-1-16,3-5 0 15,3-3 0-15,3-2 1 16,-1-2-1-16,5-1 1 0,2-5-1 15,0-3 0-15,2-3 1 16,0-6-1-16,1 0 0 16,8-13 0-16,-1-2 0 15,2-3 0 1,6-1 1-16,1 0-1 0,5-2 1 16,5 7-1-16,-1-1 1 15,3 10-1-15,4-1 1 16,0 2-1-16,4 1 1 15,4 5 0-15,0 2-1 16,4 2 1-16,6 0-1 16,3 1 0-16,1 3-1 15,3 2 1-15,-1 3 0 0,1 3 0 16,-1 2 0-16,3 2 0 16,-3 3-1-16,5-1 2 15,0 2 0 1,1 1 0-16,7-1 0 0,-2 3 0 15,4 1-1-15,2-2 1 16,2 5-3-16,-2 2 1 16,0 1-2-16,2 3-1 15,-4 0 0-15,6 6 1 16,3-1-1-16,3 3 0 16,2-2 2-16,7 2 1 15,3 2 0-15,5-4 2 16,4 0 0-16,4-4 0 0,0-3 0 15,0 3 0-15,0 2 0 16,-2 2 0-16,-2 2 0 16,-2 2 0-1,0 6 0-15,-7 2-1 0,5 6 1 16,-4 3 0-16,4-1-1 16,-3 3 1-16,1-1-1 15,2 3 1-15,0-1 0 16,1 1-1-16,-5-1 1 15,0 3-1-15,-3-1 1 16,-3 5-1-16,-1 2 1 16,-3 2-1-16,-3 1 0 15,-4 5 0-15,0 0 1 0,1-2-1 16,-3 2 0 0,0-2 0-16,-2 0 0 15,4-2-1-15,0 0 1 16,-2 0-1-16,3-1 1 0,-3 3-2 15,0 2 2-15,-2 0-1 16,-2 2 1-16,-6 2 0 16,-4 0 0-16,-5 0 0 15,-1 0 0-15,-19-2 0 16,28 0 0-16,-28 0 0 16,19 0 1-16,-19 0-1 15,21-2 0-15,-21 2 0 16,0 0 0-16,24-2 0 15,-24 2 0-15,0 0 0 16,0 0-1-16,0 0 2 16,0 0-1-16,0 0 1 15,0 0-4-15,19 21-2 0,-19-21-9 16,0 0-5-16,2 20-7 16,-2-20-8-16,0 0 1 15,0 0-1-15,8-26 2 16,-4-1 7-16</inkml:trace>
  </inkml:traceGroup>
</inkml:ink>
</file>

<file path=ppt/ink/ink27.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46.227"/>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929CCFD-2AA6-4B84-B46F-9528BBC5FA19}" emma:medium="tactile" emma:mode="ink">
          <msink:context xmlns:msink="http://schemas.microsoft.com/ink/2010/main" type="writingRegion" rotatedBoundingBox="18728,2288 20222,4300 18577,5521 17083,3510"/>
        </emma:interpretation>
      </emma:emma>
    </inkml:annotationXML>
    <inkml:traceGroup>
      <inkml:annotationXML>
        <emma:emma xmlns:emma="http://www.w3.org/2003/04/emma" version="1.0">
          <emma:interpretation id="{DCC2BF20-0C48-42AA-BE14-E99F90ED15C4}" emma:medium="tactile" emma:mode="ink">
            <msink:context xmlns:msink="http://schemas.microsoft.com/ink/2010/main" type="paragraph" rotatedBoundingBox="18728,2288 20222,4300 18577,5521 17083,3510" alignmentLevel="1"/>
          </emma:interpretation>
        </emma:emma>
      </inkml:annotationXML>
      <inkml:traceGroup>
        <inkml:annotationXML>
          <emma:emma xmlns:emma="http://www.w3.org/2003/04/emma" version="1.0">
            <emma:interpretation id="{DD58E127-26B8-4118-A3F5-013FAD70B43E}" emma:medium="tactile" emma:mode="ink">
              <msink:context xmlns:msink="http://schemas.microsoft.com/ink/2010/main" type="line" rotatedBoundingBox="18728,2288 20222,4300 18577,5521 17083,3510"/>
            </emma:interpretation>
          </emma:emma>
        </inkml:annotationXML>
        <inkml:traceGroup>
          <inkml:annotationXML>
            <emma:emma xmlns:emma="http://www.w3.org/2003/04/emma" version="1.0">
              <emma:interpretation id="{5FAABB6A-6CE3-40DD-88AA-B7ACDF36424B}" emma:medium="tactile" emma:mode="ink">
                <msink:context xmlns:msink="http://schemas.microsoft.com/ink/2010/main" type="inkWord" rotatedBoundingBox="18728,2288 20222,4300 18577,5521 17083,3510">
                  <msink:destinationLink direction="with" ref="{771E24DB-B65F-4DB7-8742-F4097A7BD0C1}"/>
                </msink:context>
              </emma:interpretation>
            </emma:emma>
          </inkml:annotationXML>
          <inkml:trace contextRef="#ctx0" brushRef="#br0">298 62 2 0,'-20'2'9'16,"20"-2"-4"-16,0 0 0 15,-15-18 1-15,15 18 1 0,0 0 1 16,-8-27 2-16,8 27 0 15,0 0-2-15,-6-21-1 16,6 21 0-16,0 0-2 16,0 0-1-16,0 0-1 15,0 0 0-15,0 0 0 16,0 0 2-16,27 23-1 16,-27-23 1-16,18 25-1 15,-18-25 0-15,27 32 0 16,-17-13-1-16,3-1 1 15,-3 3 0-15,0-3 0 16,3 5 3-16,-5 0-2 16,2 1 1-16,-2 1 1 0,7 6-1 15,-5-1-1-15,2 5 0 16,-7 0 0-16,5 2-3 16,-2-4 1-1,-2 0-1-15,-2-2-1 0,-2-5 1 16,-4-1-1-16,0-6 1 15,-2-1-1-15,4-18 0 16,-10 29 1-16,10-29-1 16,-15 22-1-16,15-22 1 15,0 0 0-15,-16 21 0 16,16-21 0-16,0 0-1 16,0 0 0-16,0 0 1 15,0 0-1-15,0 0 0 16,-19 16 1-16,19-16-1 15,0 0 0-15,0 0 1 16,0 0-1-16,0 0 1 16,0 0-1-16,0 0 0 0,0 0 1 15,0 0-1-15,0 0 0 16,19-6 0-16,-19 6 0 16,0 0 1-16,23 15-1 15,-23-15 0-15,0 0-1 16,31 10 2-16,-31-10-2 15,37 4 1-15,-17-4 0 16,3-2 0-16,2 2 1 16,3 0-1-16,-1-4 0 15,6 0 0-15,-4 0 0 16,2-3 1-16,2 1-1 16,2 0 0-16,4 0 0 15,0 2 0-15,6 0 0 0,-1 2 0 16,1 0 1-16,0 2-1 15,3 0 0-15,-5 0 0 16,4 2 1-16,-4-4-1 16,-1 2 0-16,-3 0 0 15,4 0 0-15,-2-2-1 16,-2 6 1-16,2 0 0 16,-3-4-1-16,-1 2 1 15,0-2-1-15,-2 2 1 16,-4-4 1-16,-3 0 0 15,-3-4-1-15,0-1 0 16,-5 3 1-16,3-2 0 0,-23 6 0 16,33-8-1-16,-33 8 0 15,29-4 0-15,-29 4 0 16,20 0 0-16,-20 0 0 16,0 0 0-16,25 2-1 15,-25-2 2-15,0 0-1 16,0 0 0-16,19-2 0 15,-19 2 0-15,0 0 0 16,0 0 0-16,0 0 0 16,20 0 0-16,-20 0 0 15,0 0 0-15,0 0 0 16,21-6 0-16,-21 6 1 16,0 0-2-16,0 0 1 0,0 0 0 15,21-13 1-15,-21 13-1 16,0 0 0-16,0 0 0 15,2-26 0-15,-2 26 0 16,4-27 1-16,-4 8-1 16,4-1 0-16,0-3 0 15,-2 1 1-15,-2-3-1 16,-2-2 0-16,-4 3 0 16,-5-1-1-16,1 3 1 15,-4-1-1-15,-1 2 0 16,-3 3 0-16,18 18-1 15,-29-29 1-15,29 29 0 16,-27-20 1-16,27 20-1 0,-20-21 0 16,20 21 1-16,-21-16 0 15,21 16 0-15,-14-19 0 16,14 19 0 0,0 0-1-16,-19-20 0 0,19 20 0 15,0 0 0-15,0 0-1 16,-21-17 1-16,21 17-1 15,0 0 2-15,0 0-1 16,-18-10 0-16,18 10 1 16,0 0 0-16,0 0-1 15,0 0 1-15,-23-8 0 16,23 8 0-16,0 0-1 16,-27 2 1-16,27-2 0 0,-32 4 0 15,13-2-1 1,-6 2 1-16,-1 0 0 0,-7 4 0 15,0-3 0 1,-7 1 1-16,-1 0 0 0,-4 0 0 16,-6 2 1-16,1 2 0 15,-3-1 0-15,-1 3-1 16,-8-2 0-16,7-2 0 16,-7-1-1-16,6 3 1 15,1-2-1-15,1 0 0 16,1-1 0-16,1-1 0 15,5 0 2-15,-1 2-3 16,5 0 3-16,0 0-3 0,4-3 2 16,0 1-1-16,2-2 1 15,-1 0-1 1,5-2-1-16,3 0 1 16,-1-2 0-16,0 2 0 0,0 0 0 15,2 2-1-15,2 2 1 16,-2 1 0-16,5 1 0 15,1-2 0-15,-2-2-1 16,7 2 1-16,-3-4 0 16,21-2 0-16,-33 2 1 15,33-2-1-15,-22-2 0 16,22 2-1-16,0 0 0 0,0 0 0 16,0 0 0-1,0 0-1-15,29-18 1 16,1 10-1-16,7-1 0 15,7 1 1-15,7 0-1 16,3 0 0-16,8 2 0 0,1-1 1 16,7 5-1-16,2 2 0 15,5 0 1-15,1-2 0 16,2 2-2-16,5-2 3 16,-7-2-2-16,-2 0 1 15,-4 0-1-15,-8 0 3 16,-6 0-3-16,-11 2 1 15,-6 2 1-15,-8 0 0 16,-6 0 0-16,-8 4 1 16,-19-4 1-16,18 4 0 15,-18-4 1-15,0 0-1 16,0 0 2-16,-35 20-2 0,10-13 1 16,-6-1-2-16,-8 2 0 15,-6 0-1-15,-9 2 2 16,-3-1 0-16,-7-1 0 15,-2 2-1-15,-4 2 1 16,-4-1 0-16,0-3-1 16,0 0 1-16,6-2-2 15,0 3-1-15,8-5 1 16,8 0 0-16,9 0-1 16,8 0 1-16,13 0-1 15,22-4-1-15,0 0 0 16,-11 23 0-16,32-13-2 15,4-2 0-15,14 4-1 0,6-3 1 16,11-3 0-16,5-2 1 16,5-2 0-16,6-4 1 15,0 0 1-15,5-2 2 16,-3-2 0-16,-2-3 0 16,-4-1 2-16,-6 0 0 15,-7 0 3-15,-7 1-1 16,-15-1 1-16,-7 2-1 15,-26 8-1-15,0 0 0 16,-2-23 0-16,-27 21-2 16,-16 2-2-16,-10 4 0 15,-11-2-1-15,-9 7 1 16,-7 1-1-16,0 0 1 0,1 5-1 16,7-1 1-16,8 2-1 15,11-1 0 1,9 1 1-16,11 3-1 15,15-3 1-15,20-16 0 0,-6 35 0 16,24-19 0-16,15-1 0 16,10-1 0-16,17-2 0 15,12-1 1-15,11-3-1 16,9-6 0-16,11-4 1 16,0-4 0-16,6-4-1 15,-4-7 1-15,-6-1 0 16,-6-5 0-16,-15 2-1 15,-14 1 1-15,-17-1 0 0,-10 5-1 16,-37 16 1-16,15-25-1 16,-15 25 0-1,-52-10 0-15,-1 10 0 16,-13 2 0-16,-10 2 0 0,-13 2-1 16,-3 3 0-16,-3-1 1 15,0 4-1-15,9 0 1 16,9 3-1-16,11-3 0 15,13 5 1-15,12-3 0 16,12 2 0-16,29-16 0 16,-15 31-1-16,15-31 1 15,42 25 0-15,-1-17 0 0,17-2 0 16,7-4 0 0,16-8 1-16,-1-4-1 15,11-5 1-15,-3-5 0 16,-1-1-1-16,-11-1 1 15,-14-1 0-15,-11 3-1 0,-10 3 1 16,-12 5-1-16,-29 12 0 16,21-19 1-16,-21 19-1 15,-27-6 0-15,-2 10 0 16,-8 3-1-16,-6 3 1 16,-5 2 0-16,-1 3-1 15,2 1 1-15,1 0 0 16,11 1-1-16,9-3 1 15,7-4 0-15,19-10 0 16,-8 23 0-16,8-23 0 16,25 21 0-16,3-11-1 15,7-2 1-15,5 0 0 0,5-4 0 16,-2-2 0-16,0-4 0 16,-6-2 0-16,-6-2 1 15,-6-4-1-15,-6 2 0 16,-19 8 1-16,10-21-1 15,-10 21 0-15,-4-18 0 16,4 18 0-16,-25-21 0 16,4 7 1-16,-9-1-1 15,-3 1 0-15,-7 0 0 16,-3-1 0-16,-2-1 0 16,2 3 0-16,1-1 0 15,9 6 0-15,9 2 0 16,5 2 0-16,19 4 0 0,0 0 0 15,0 0 0-15,0 0 0 16,39 6 0-16,-4 0-1 16,2-2 1-16,9-2 0 15,1-2 0-15,3-2 0 16,-3-2 0-16,-6-2 0 16,0-5 1-16,-10 1-1 15,0 0 0-15,-10 0 0 16,-21 10 0-16,22-19 0 15,-22 19 1-15,0 0-1 16,-26-18 0-16,-5 12 0 16,-8-1 0-16,-5-1-2 15,-5 0 2-15,-5 2 0 0,-3-2 0 16,-1 1 0-16,4-1 0 16,1 4 0-16,6 0 0 15,-3 2 1-15,5 2-2 16,4 0 1-16,1 2 0 15,10 2-1-15,3 0 1 16,2 2-1-16,25-6 1 16,-20 17 0-16,20-17 1 15,10 22-1-15,8-13 0 16,7-3 0-16,6-2 0 16,6-2 0-16,4-8 0 15,5-2 0-15,3-5 1 16,2-1-1-16,1-1 1 0,4 3-3 15,-1-2 3-15,-5 4-3 16,-5-1 2-16,-8 5-1 16,-4 2 1-16,-13 0-1 15,-20 4 1-15,21 0 0 16,-21 0 0-16,0 0 0 16,0 0 1-16,0 0 0 15,0 0-1-15,-2 18 2 16,2-18-3-16,0 0 3 15,0 0-2-15,0 0 0 16,0 0 0-16,0 0 0 16,-2 19 0-16,2-19 0 15,0 0 1-15,23 2-1 0,-23-2 0 16,26 0 1 0,-26 0 0-16,29-4-1 15,-29 4 0-15,33-6-2 16,-33 6 2-16,25-9-1 0,-25 9 1 15,23-8-2-15,-23 8 2 16,18-6-1-16,-18 6 1 16,0 0 1-16,0 0-1 15,-2 21 1-15,2-21-1 16,-31 20 1-16,10-8-2 16,-7 3 2-16,-9-3-1 15,-5 0-1-15,1-1 1 16,-4-1 0-16,0-2-1 15,-5-2 1-15,1 1 0 16,-3-1-1-16,-5-2 1 16,-1 2 0-16,0-4-1 0,-6 4 1 15,1-2 0-15,5 2-1 16,0 1 1-16,5-3 0 16,9 0 0-16,5-2-1 15,2 2 1-15,8-4 0 16,7 0 0-16,-1-2 1 15,5-4-1-15,-1 0 0 16,1-3 0-16,18 9 0 16,-35-24 0-16,35 24 0 15,-33-27-1-15,14 13 1 16,1 1 0-16,18 13 0 16,-33-22 0-16,33 22 0 15,-25-15 1-15,25 15-1 0,-21-14 0 16,21 14-1-16,0 0 1 15,-18-27-2-15,18 27 2 16,-15-28-1-16,15 28 0 16,-14-35-1-16,14 35 1 15,-10-31 1-15,10 31-1 16,-13-25 1-16,13 25-1 16,0 0 1-16,0 0 0 15,0 0 0-15,0 0 0 16,0 0 0-16,0 0 0 15,0 0 0-15,0 0 0 16,0 0 0-16,0 0 0 16,0 0 0-16,0 0 0 0,0 0 0 15,0 0 0-15,27-2 0 16,-27 2 0-16,27 0 1 16,-9-2-1-16,9 2 0 15,8-2 1-15,4 0 0 16,9 0-1-16,5 0 1 15,7 0-1-15,8 2 0 16,4 0 1-16,6-2-1 16,5 0 0-16,3 2 0 15,-2-4 0-15,3 2 1 16,4-3-1-16,-7 1 0 16,-2-2 1-16,-10 4-1 15,-8 2 1-15,-4 0-1 0,0 2 0 16,-11 0 0-16,-8 4 1 15,1 3-1-15,-7-1 0 16,-7 0 0-16,-5-4 0 16,-4 2 0-16,-19-6 0 15,0 0 0-15,0 0 0 16,2 21-1-16,-2-21 1 16,-37 16 0-16,8-1 0 15,-8-1 1-15,-7 0-1 16,-7 3 1-16,-7-5 0 15,-4 0 0-15,-10 1 0 16,-2 1-1-16,-4-2 0 16,-4 3-1-16,-1 1 1 0,1 1-1 15,6 1 1-15,4 1-1 16,6-1 1-16,10-1 0 16,9-3-1-1,12 0 1-15,8-5 0 0,8-1 0 16,19-8 1-16,0 0-1 15,0 0 0-15,0 0 0 16,33-15 1-16,-4 7-1 16,8 2 0-16,9-2 0 15,5 2 0-15,11 2 1 16,2 1-1-16,8 3 0 16,4 3 0-16,0-1 1 0,2 2-1 15,-1 2 0 1,-7 0 1-16,-7 0-1 0,-9 2 0 15,-9 1 0 1,-12-1 1-16,-12 0-1 16,-21-8 0-16,18 23-2 0,-18-23-3 15,-4 24-7-15,4-24-8 16,-22 17-7-16,22-17-6 16,-35-6 0-16,10-13 0 15,-2-12 1-15,-4-8 5 16</inkml:trace>
          <inkml:trace contextRef="#ctx0" brushRef="#br0" timeOffset="1635.4026">1023 312 13 0,'0'0'10'0,"19"3"-3"15,-19-3-4-15,0 0-1 16,0 0 0-16,0 0 0 16,0 0 0-16,0 0 2 0,0 0 0 15,-4-21 0-15,4 21-1 16,-19-10 2-16,19 10-1 15,-25-8 0-15,25 8 0 16,-33-13 0-16,13 5-1 16,-1-2-1-16,-1-3 1 15,-3-1-2-15,0 0 1 16,0-5-1-16,1 1 1 16,-1-5-2-16,2 3 1 15,1-3 0-15,-1 2 1 16,5-1 0-16,-3-3 1 15,0 1-1-15,3 1 0 16,-5-4 0-16,3-1 0 0,-3-7 0 16,-2-4-1-16,-4 0 0 15,3-5-1-15,-5 1 1 16,2-4-1 0,-2 0 1-16,4 2 0 0,0 2 1 15,5-1 0-15,1 3 2 16,3 0-2-16,3 2 2 15,3 2-2-15,4 2 2 16,1 0-1-16,1 3-1 16,4 3-1-16,0-2 0 15,4 0 1-15,2 0-2 16,-2 1 1-16,5-3 0 16,-3-2 1-16,4 4 3 0,-4-4 0 15,6 4 1-15,-1-1 1 16,7 1 2-16,-4-2 0 15,5 4-1 1,1-2 1-16,3 5-5 0,-2-3 1 16,3 2-1-16,-1 0-1 15,-1 3-3-15,1 3 0 16,-2 3 0-16,1 3 0 16,1 3 0-16,3 2-1 15,-1 0 1-15,4 3 0 16,4 1 0-16,-2 0 1 15,6-2-1-15,-5 2 1 0,3 2-1 16,-2-3 0 0,2 7 0-16,0 3 0 15,-2 1 0-15,0 6 0 16,0 2 0-16,4 3 0 0,0 1 0 16,2 3 0-16,0-5 0 15,2 4 0-15,0 1 0 16,2-1 0-16,-3 3 0 15,-1 1 0-15,-6 3-1 16,-1 4 1-16,-5 4 0 16,-2 2-1-16,-5 2 1 15,-3 2 0-15,-1 0-1 16,3 0 1-16,-3 0-1 16,2-2 1-16,-1 0 0 15,-3-3 0-15,1 1-1 16,-5 0 1-16,-2 2 1 15,-6 0 0-15,-4 2-1 0,-4 2 1 16,-1 0-1-16,-5 0 1 16,0 3 0-16,1-3 0 15,-1 0-2-15,1-2 1 16,3-2 0-16,0 0-1 16,2 0 1-16,-1 0 0 15,-1-2 0-15,-2-1-1 16,-3-1 1-16,-1 2-1 15,-5-2 0-15,-3 2 1 16,-1-4-1-16,-4 2 1 16,2-1-1-16,-2-1 1 15,1 0 0-15,1-2-1 16,2 0 1-16,7-3 0 0,-1-1 1 16,7-3-1-16,-1-1 1 15,5-2 0-15,8-19 1 16,-12 30-1-16,12-30 0 15,-13 25 0-15,13-25-1 16,-20 27 1-16,20-27-1 16,-27 24 0-16,27-24-1 15,-23 23 0-15,23-23-4 16,-12 18-6-16,12-18-8 16,0 0-7-16,0 0-8 15,21 0 2-15,-3-16-1 16,-1-9 0-16,11-6 4 15</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33.744"/>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58411294-2D4A-4716-A808-A1BA5D202BD0}" emma:medium="tactile" emma:mode="ink">
          <msink:context xmlns:msink="http://schemas.microsoft.com/ink/2010/main" type="inkDrawing" rotatedBoundingBox="16702,8614 21255,8559 21275,10183 16722,10238" semanticType="enclosure" shapeName="Other">
            <msink:sourceLink direction="with" ref="{A9B696A8-6FF2-4A20-8F80-3E986F7B8C09}"/>
          </msink:context>
        </emma:interpretation>
      </emma:emma>
    </inkml:annotationXML>
    <inkml:trace contextRef="#ctx0" brushRef="#br0">236 51 22 0,'0'0'11'16,"-10"-31"-1"-16,10 31 0 15,-6-23 1-15,6 23-2 16,0 0-2-16,0 0-2 16,0 0 0-16,0 0-2 15,0 0 0-15,18 4-1 16,-18-4-1-16,10 23 0 15,-10-23 3-15,11 25 0 16,-7-5 1-16,-2-1-1 16,4 3 1-16,4 9 0 15,-1-2 0-15,5 6-1 16,3 8-1-16,3 2 0 16,-1 4-2-16,7 3 0 0,-3 5-1 15,0 1-1-15,-1 1 0 16,-7 3 0-16,1 2-1 15,-7-1 1-15,-3 1-1 16,-4 6 0-16,-6-7 0 16,-5 5 1-16,-1-2 1 15,-2 0-1-15,-1-5 1 16,1-3-1-16,0-5 1 16,-1-8 1-16,3-2-1 15,4-6 0-15,0-6 1 16,-1-4-1-16,1-5-1 15,6-22 0-15,-6 31 0 16,6-31-1-16,-8 21 0 0,8-21 0 16,0 0 0-16,0 0 0 15,-17 22 1 1,17-22 1-16,0 0 1 16,-20 11 2-16,20-11 1 0,0 0 0 15,-21 4-1-15,21-4 2 16,0 0-2-16,0 0 1 15,-18-4-2-15,18 4-2 16,0 0 0-16,0 0 0 16,0 0-1-16,0 0 1 15,0 0-1-15,0 0 1 16,0 0 0-16,0 0 0 0,0 0 1 16,0 0 0-16,0 0 0 15,12-19 0-15,-12 19 0 16,0 0 0-1,29-10 0-15,-29 10-1 16,35-6-1-16,-15-1 1 0,7 3 0 16,0-2-1-16,8-2 0 15,6 0 0-15,5-2 1 16,3-3 0-16,7-1 0 16,7 1 0-16,3 1-1 15,6 0 1-15,3 2 1 16,-1-1-1-16,4 1 0 15,2 4 0-15,3 2-1 0,-1 0 1 16,0 2-2 0,1 2 1-16,-1 0 0 15,-2 0 0-15,1 2 1 16,-3-2-1-16,-2 0 0 0,0-2 1 16,-4 2 0-16,-4 0 0 15,0-2 0-15,-2 2 0 16,-2-2 0-16,2 2 0 15,-6-3-1-15,-1 1 1 16,1-2 0-16,0 2 0 16,-2 0 0-16,1-2 0 15,-1 0 0-15,0 2 0 16,1-2 0-16,1 2 0 16,0-2 0-16,0 2 1 15,3-3-2-15,-5 3 2 16,6 0-1-16,-4-2 1 15,-1 0 0-15,3 0 0 0,0 0 0 16,0-2-1-16,-3 2 1 16,3 0 0-16,-4-1-1 15,-3 1 1-15,-3 6-1 16,-5 0 0-16,-3 3 1 16,-3 1-1-16,-6 0 1 15,-2 2-1-15,-2 2 1 16,-5 1 0-16,1-3-1 15,-2-2 0-15,-3 0 1 16,1 0-1-16,-2 1 0 16,-21-7 0-16,35 14 0 15,-35-14-1-15,27 14 1 16,-27-14 0-16,18 15 1 0,-18-15 0 16,0 0 1-16,23 10-1 15,-23-10 1-15,0 0 0 16,0 0-1-16,0 0 0 15,20 2 0-15,-20-2-1 16,0 0 1-16,0 0 0 16,0 0 3-16,0 0 1 15,0 0 0-15,0 0 1 16,17-23-2-16,-17 23 1 16,8-26 0-16,-2 7-3 15,0-3-2-15,1-5-1 16,-1-4-1-16,-2-4 1 15,0-2-1-15,0-2 0 0,0 2 0 16,-2-4 1-16,2-4-1 16,0 0-1-16,3-2-3 15,-1-7-1 1,4 3 0-16,-2-9 0 0,1 1 0 16,-1-5-1-16,0 7 2 15,-2-7 3-15,-2 6 2 16,1 3 2-16,-1 4-1 15,0 8 2-15,0 4-1 16,-2 6 1-16,2 4-1 16,0 2 0-16,0 3 0 15,-2 5-1-15,-2-1 2 16,2 1 0-16,-2 1-1 0,0 18 0 16,-2-27-1-16,2 27-1 15,0 0 0-15,-12-19 0 16,12 19 0-1,0 0-1-15,0 0 0 0,-25 0 0 16,25 0 1-16,0 0 0 16,-22 2 1-16,22-2 0 15,-19-2-1-15,19 2 1 16,-27 2 1-16,27-2-1 16,-33-2 1-16,13 0-1 15,-3 0 0-15,-4 2 0 16,-4-2 0-16,1 4 0 0,-10 0-1 15,1 0 1-15,-4 3 0 16,-2 5 0 0,-5-4-1-16,-1 2 1 15,-5-2 0-15,-1 3 1 0,-7-5-1 16,0 2 1-16,-4 0-1 16,-4 0 0-16,0-2 0 15,-6 4 0-15,1 3 0 16,-5-1-1-16,-2 0 0 15,-5 1-1-15,2-1 1 16,1-4-1-16,-3 0 0 16,1-8 1-16,-3-2-1 15,5-2 0-15,1-2 2 0,3-5-1 16,2 5 0-16,-5 0 0 16,1 6 1-1,1 4-1-15,1 2 2 16,2 6 0-16,-3-2 1 0,1 5 0 15,0-5 0-15,3 4 1 16,3-6-1-16,-2 3 0 16,2-5-1-16,-3 0 0 15,3 2 0-15,0 2 1 16,0-2 1-16,4 1 1 16,0 1 0-16,6 0 2 15,2-4-1-15,2 0 0 16,0-4 0-16,3 0-1 0,1-2-1 15,-2 0-1 1,3 2-2-16,-3 0 0 16,0 2-1-16,2 0 1 15,3 4-1-15,7-2 0 0,1 1-2 16,6-1-4-16,8-2-3 16,6 0-6-16,7-6-6 15,20 4-8-15,0 0 1 16,0 0-1-16,-17-21 2 15</inkml:trace>
  </inkml:traceGroup>
</inkml:ink>
</file>

<file path=ppt/ink/ink29.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49.959"/>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FC0052D4-314F-41B6-8938-6B2EB5D30A23}" emma:medium="tactile" emma:mode="ink">
          <msink:context xmlns:msink="http://schemas.microsoft.com/ink/2010/main" type="inkDrawing" rotatedBoundingBox="17267,9635 18847,14355 15995,15310 14416,10589" semanticType="verticalRange" shapeName="Other">
            <msink:sourceLink direction="with" ref="{4C1FCB50-A968-4718-ADD1-DCCBF68074B8}"/>
            <msink:destinationLink direction="with" ref="{771E24DB-B65F-4DB7-8742-F4097A7BD0C1}"/>
          </msink:context>
        </emma:interpretation>
      </emma:emma>
    </inkml:annotationXML>
    <inkml:trace contextRef="#ctx0" brushRef="#br0">1914 98 25 0,'0'0'16'16,"0"0"-5"-16,-23-2-7 0,23 2-3 15,0 0 0-15,0 0-1 16,0 0 2-16,-20-6 1 16,20 6 2-16,0 0 1 15,-21-21 0-15,21 21 0 16,-21-18 1-16,21 18 1 16,-26-19 0-16,26 19 3 15,-29-14 0-15,29 14 2 16,-33-12-1-16,14 8 0 15,19 4-2-15,-37-2-1 16,37 2-1-16,-39 4-3 16,17 2-2-16,-5 0-1 15,2 4 0-15,-4-1 0 0,0 5 0 16,-2-2 0-16,1 1-1 16,-3 5-1-16,0 1 0 15,-2 5-1-15,-2 1 1 16,0 6 0-16,-5-1 0 15,-3 7 1-15,-6 4-1 16,-1 1 1-16,-1 3-2 16,-3 0 2-16,2 4-1 15,1-4 0-15,-1 7 0 16,5-5 0-16,1 4-1 16,1-1 2-16,4-1-1 15,0 8 0-15,1 1 0 16,1 5 1-16,0 3-1 0,-2 6-1 15,2 4 2-15,2 10-2 16,-3 3 2-16,5-3-2 16,0 6 1-16,2 3-1 15,4 7 2-15,2 3-1 16,1 6-1-16,1-4 0 16,4 2 1-16,5 4 0 15,1 0-1-15,7-5 1 16,4-7-2-16,6-9 1 15,8-5 0-15,4-7 0 16,7-6 0-16,1-2 0 16,3-11 1-16,4 1-1 15,-2-5 2-15,1-3-1 0,5 1 0 16,0-6 1-16,0 5-1 16,4-7 1-16,2 6-1 15,2-3 0-15,4 1 0 16,5 0 0-16,-1-1 1 15,7 1 0-15,1-6 0 16,3 0-1-16,2-2 1 16,6-1-1-16,2-3 0 15,8 6 1-15,4-4-1 16,2 8 0-16,7 0-1 16,4 1 1-16,1-3 1 15,5 2-2-15,0-4 1 16,-2-6-1-16,2-2 1 0,2-8 0 15,-2-4-1-15,-5-3 1 16,1 1-1-16,-4-3 1 16,-3-1 0-16,-3-3 0 15,1-1 0-15,-4-5-1 16,1-2 1-16,-1-4 0 16,-1-4 0-16,3-2 0 15,-8-10-1-15,-2 4 1 16,-6-5-1-16,-2-1 1 15,-4 2-1-15,-6 3 1 16,-3 1-1-16,-6 2 1 16,1 8-4-16,5 4-12 0,-5 0-7 15,-1 3-8-15,-4 3-3 16,-8-6-1 0,-4-2 0-16,-10-10 11 15</inkml:trace>
  </inkml:traceGroup>
</inkml:ink>
</file>

<file path=ppt/ink/ink3.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9.555"/>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02BDCAB-1EDD-42ED-8A60-99D2A2F42304}" emma:medium="tactile" emma:mode="ink">
          <msink:context xmlns:msink="http://schemas.microsoft.com/ink/2010/main" type="inkDrawing" rotatedBoundingBox="6587,14875 7121,11102 10315,11554 9782,15327" semanticType="verticalRange" shapeName="Other">
            <msink:sourceLink direction="with" ref="{9EA1A07A-F766-4329-A2FE-1C52B33B8B12}"/>
            <msink:sourceLink direction="with" ref="{8808FD9E-F619-47B6-92CE-E54E48BE754A}"/>
          </msink:context>
        </emma:interpretation>
      </emma:emma>
    </inkml:annotationXML>
    <inkml:trace contextRef="#ctx0" brushRef="#br0">2743 3757 15 0,'0'0'6'0,"0"0"1"16,19-17 0-16,-19 17-1 16,0 0-1-16,0 0 0 15,0 0-1-15,21-14-2 16,-21 14 0-16,0 0-1 16,0 0-1-16,24-14 1 15,-24 14 0-15,0 0 3 0,0 0 1 16,0 0 4-1,13-21 2-15,-13 21 2 16,0 0 0-16,0 0 1 0,0 0 0 16,0 0 0-16,0 0-2 15,0 0-2-15,-19-12-2 16,19 12-2-16,0 0-1 16,0 0-1-16,0 0 1 15,0 0-5-15,-20 8 2 16,20-8-2-16,0 0 0 15,0 0 1-15,-19 8-1 16,19-8 0-16,0 0 0 16,-21 0 0-16,21 0 1 15,0 0-1-15,-24 6 0 16,24-6 0-16,-21 4 0 16,21-4 0-16,-23 7 0 0,23-7 0 15,-28 0 0-15,28 0 0 16,-29 0 0-16,10 0 1 15,-3-2-1-15,-1 0 1 16,-2 2-1-16,0 0 1 16,-5 0-1-16,-1-3 0 15,-4 1 1-15,2-2-2 16,-2 0 2-16,-2-2-1 16,0-4 0-16,-3-1-1 15,3 3 1-15,-4-4-1 16,2 0 0-16,-2 1 1 15,4 1-2-15,-2-2 1 0,2 2 2 16,0-3-1-16,-1 1 0 16,-1 0 0-16,2-1 0 15,-4-1 0-15,0-5 0 16,-2 1 0 0,-1-3 0-16,-1-3 1 0,0-1-1 15,-5-6 0-15,-1-4 0 16,-1 0 1-16,-1 1-1 15,-3-5 0-15,-3-1-1 16,-1 4 2-16,0-6-1 16,2 3 0-16,5-2 0 15,-1 2 0-15,5-4 0 16,2 4 1-16,3-4-1 0,1 2 0 16,2 0 0-16,2 2 1 15,-2 0-1-15,3 0 0 16,1-2 1-16,0 0-1 15,0-4 0-15,4-1 0 16,-2-5 0-16,0-2 1 16,2-5-2-16,-2 3 2 15,2-1-1-15,0 1 0 16,1 1-1-16,-1 1 1 16,4 4 0-16,4 2 0 15,-4 1 0-15,9 1-1 16,-1-2 1-16,5 2 0 15,1-5-1-15,7-1 1 0,0-2-1 16,1 1 1-16,5-5 0 16,2-5 0-1,0-1-1-15,5 1 2 16,1 5-1-16,0-1 0 0,4 5 0 16,0 1 0-16,5 5 0 15,-1 4 1-15,5 2-1 16,-1 0 1-16,3 0 0 15,0 2 0-15,1-2-1 16,1 4-1-16,0 0 2 16,-1 4-3-16,1 2 3 15,-1 2-2-15,3 3 1 16,2 1-2-16,0-2 2 0,2 1 1 16,4-3-1-1,-1 0 1-15,1-2-1 16,2 5 1-16,0-3-1 15,-2 2 0-15,2 0 0 0,0 5 0 16,0-1 0-16,0 3 0 16,5-1 0-16,-1-3 0 15,4-1 0-15,6 0 1 16,3 3-2-16,1-1 1 16,3 5 1-16,4 1-2 15,-3 3 1-15,1 6 0 16,-2 3-1-16,-5-1 1 15,-4 4 0-15,1 0 0 0,-5 0-1 16,-2 2 1 0,3 0-1-16,-5 0 1 15,2-2 0-15,0 4-1 16,-2-2 1-16,2 2-1 0,1-2 1 16,-3-2-1-16,0 2 1 15,2 0 0-15,4 0 0 16,1-2 0-16,-1 0 0 15,4 0-1-15,-1 0 1 16,5-2 0-16,-5 0 0 16,-1 0-1-16,-4 0 1 15,0-1 0-15,-3 1 0 16,-3 0 0-16,-4 0-1 16,0 4 1-16,-3-2 0 15,-3 2 0-15,0 0 0 16,-2-2-1-16,1 2 1 0,-3 0 0 15,4 0-1-15,-2-2 1 16,-1 0 0-16,3 0 0 16,0-2 0-16,-2 2 0 15,1-2 0 1,-1 2 0-16,-2-1 0 0,-1 1 0 16,-3 2 0-16,2-2 0 15,-21 2 0-15,35 0 0 16,-35 0 0-16,37 2-1 15,-17-2 1-15,1 0 0 16,1 0 0-16,1 0 0 16,-2-2 0-16,-1 2 0 15,-1 0 0-15,-19 0 0 0,29-2 0 16,-29 2 1-16,18-2-1 16,-18 2 0-16,0 0 0 15,21 0 0 1,-21 0 0-16,0 0 0 0,0 0 0 15,20-2 0-15,-20 2 0 16,0 0 1-16,21-2-1 16,-21 2 0-16,0 0 0 15,21-4 0-15,-21 4 0 16,0 0 0-16,24-4 0 16,-24 4 0-16,0 0 0 15,0 0 0-15,21-4 0 16,-21 4 0-16,0 0 0 0,0 0 0 15,0 0 0-15,0 0 0 16,0 0 1-16,0 0-1 16,0 0 0-1,0 0 0-15,14 18 0 0,-14-18 0 16,2 21-1-16,-2-21-2 16,2 27-5-16,-2-27-8 15,5 30-7-15,3-11-7 16,-8-19-1-16,0 0-2 15,20 22 0-15,-20-22 4 16</inkml:trace>
  </inkml:traceGroup>
</inkml:ink>
</file>

<file path=ppt/ink/ink30.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52.075"/>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1F9C928D-7996-4736-834B-AD387FE0322D}" emma:medium="tactile" emma:mode="ink">
          <msink:context xmlns:msink="http://schemas.microsoft.com/ink/2010/main" type="inkDrawing" rotatedBoundingBox="18942,14330 21367,9353 23674,10477 21249,15454" semanticType="callout" shapeName="Other">
            <msink:sourceLink direction="with" ref="{DF99A55A-AC04-46CC-9E0A-1BF9ABC163CA}"/>
            <msink:sourceLink direction="with" ref="{7B3FFE88-1E6B-4BF7-933D-EB736EC19EAD}"/>
          </msink:context>
        </emma:interpretation>
      </emma:emma>
    </inkml:annotationXML>
    <inkml:trace contextRef="#ctx0" brushRef="#br0">2035 120 10 0,'0'0'14'0,"-7"-23"-5"15,7 23-1-15,11-31-1 16,-11 31 2-16,12-35 1 16,-12 35-1-16,6-26 0 15,-6 26 1-15,0 0-1 16,0 0 0-16,0 0-2 15,-25-8-1-15,25 8-1 16,0 0 1-16,-22 12 1 16,22-12 1-16,0 0 3 15,0 0 0-15,0 0-1 16,0 0 0-16,0 0-2 16,0 0-3-16,0 0-1 15,0 0-2-15,0 0-2 0,18 22 0 16,-18-22 3-16,0 0 0 15,23 23 0-15,-23-23 1 16,19 14-1-16,-19-14 1 16,20 13-1-16,-20-13-1 15,23 8-2-15,-23-8 1 16,25 10-1-16,-25-10 1 16,32 8-1-16,-11-1 0 15,2 1 0-15,1 0 1 16,7 2-1-16,2-2 0 15,6-1 0-15,3 1 0 16,5-2 0-16,2 2 0 16,3-2 0-16,1 3 0 0,-1-1 0 15,-1 2-1-15,1 4 1 16,-3 5 0 0,-1-1 0-16,-1 7 0 15,2 2 0-15,5-1 0 0,0 1 0 16,1 4 1-16,3-2-1 15,-3 6 0-15,1 0 0 16,-5-3 0-16,-1 5 0 16,-3 0 1-16,-3 4-1 15,-5 0 1-15,0 5-1 16,-4-1-1-16,0 2 1 16,-2 4 0-16,0 1 0 0,-4 3-1 15,-5 7 1-15,1 3-1 16,-4 3 1-16,-3 4 0 15,-4 2 0 1,-3 2-1-16,-3 2 1 0,-2-2 1 16,-4 2-2-16,-2-4 1 15,-2-2 0-15,-2-2 0 16,-2 0-1-16,-6-1 1 16,-3 7 0-16,-3 0-1 15,-5 2 0-15,-4 2 1 16,-4 7 1-16,-2-3 0 15,-8 8 0-15,2-1 0 16,-2-3 0-16,-2 0-1 0,-1 1 1 16,-1-5-2-16,0-4 1 15,-5 2-1 1,3 0 1-16,-2-2-1 16,-5-2 1-16,2-4 0 0,1-6 0 15,-3-2 0-15,1-7 1 16,-1-3-2-16,1-11 2 15,-1-4-1-15,1-2 0 16,-3-4-1-16,3 4 1 16,-5-4 0-16,4 0 0 15,1-5 0-15,1 5 0 16,1 0 0-16,-1 0 0 16,3 0 0-16,0 4 0 15,1-2 0-15,1 0 0 16,-3 0 0-16,1 0 0 15,-3-2 1-15,-1 4-1 16,-5-4 0-16,-4 2 0 0,-1 0 0 16,-3 2 0-16,0 0 1 15,2 0-1-15,-2 2-1 16,2-6 1-16,5-2 0 16,1-9-1-16,0 1 1 15,7-5 0-15,-1-1-1 16,1-9 1-16,1-2 1 15,3 5-1-15,-2-5 0 16,3 2 1-16,-3 3-1 16,6-1 0-16,-5-4 0 15,7 6 0-15,2-3 0 16,4-3 0-16,0 2 0 16,2-4 0-16,2-2 0 0,4 1 0 15,-4 3 0-15,0-2 0 16,1 0 0-16,-1 0 0 15,4 2 0-15,0-1 0 16,2 1 0-16,3 0 0 16,22-8 0-16,-31 10 0 15,31-10 0-15,-23 9 0 16,23-9-1-16,0 0 1 16,-22 6 0-16,22-6-1 15,0 0 1-15,-19 4 0 16,19-4 0-16,0 0 0 15,0 0-1-15,-19 2 0 16,19-2 0-16,0 0 1 0,-18 0-2 16,18 0 2-16,0 0-1 15,-23-4 1-15,23 4-1 16,0 0 1-16,-18 0 0 16,18 0 0-16,0 0 0 15,0 0 0-15,0 0 0 16,-23 0 0-16,23 0 0 15,0 0 0-15,-18-8 0 16,18 8-6-16,-21-9-5 16,21 9-8-16,-21-6-5 15,21 6-7-15,0 0-6 16,-22-18-1-16,22 18 0 0,0 0 12 16</inkml:trace>
  </inkml:traceGroup>
</inkml:ink>
</file>

<file path=ppt/ink/ink31.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6T20:40:56.290"/>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4C1FCB50-A968-4718-ADD1-DCCBF68074B8}" emma:medium="tactile" emma:mode="ink">
          <msink:context xmlns:msink="http://schemas.microsoft.com/ink/2010/main" type="writingRegion" rotatedBoundingBox="17727,14894 17348,12288 19140,12027 19519,14633">
            <msink:destinationLink direction="with" ref="{FC0052D4-314F-41B6-8938-6B2EB5D30A23}"/>
          </msink:context>
        </emma:interpretation>
      </emma:emma>
    </inkml:annotationXML>
    <inkml:traceGroup>
      <inkml:annotationXML>
        <emma:emma xmlns:emma="http://www.w3.org/2003/04/emma" version="1.0">
          <emma:interpretation id="{01EBCC71-7A3F-4E34-BF00-80EA82B968CA}" emma:medium="tactile" emma:mode="ink">
            <msink:context xmlns:msink="http://schemas.microsoft.com/ink/2010/main" type="paragraph" rotatedBoundingBox="17727,14894 17348,12288 19140,12027 19519,14633" alignmentLevel="1"/>
          </emma:interpretation>
        </emma:emma>
      </inkml:annotationXML>
      <inkml:traceGroup>
        <inkml:annotationXML>
          <emma:emma xmlns:emma="http://www.w3.org/2003/04/emma" version="1.0">
            <emma:interpretation id="{F0738F47-C50C-4B4F-9373-3BBB0F2C3417}" emma:medium="tactile" emma:mode="ink">
              <msink:context xmlns:msink="http://schemas.microsoft.com/ink/2010/main" type="line" rotatedBoundingBox="17727,14894 17348,12288 19140,12027 19519,14633"/>
            </emma:interpretation>
          </emma:emma>
        </inkml:annotationXML>
        <inkml:traceGroup>
          <inkml:annotationXML>
            <emma:emma xmlns:emma="http://www.w3.org/2003/04/emma" version="1.0">
              <emma:interpretation id="{7B3FFE88-1E6B-4BF7-933D-EB736EC19EAD}" emma:medium="tactile" emma:mode="ink">
                <msink:context xmlns:msink="http://schemas.microsoft.com/ink/2010/main" type="inkWord" rotatedBoundingBox="17727,14894 17348,12288 19140,12027 19519,14633">
                  <msink:destinationLink direction="with" ref="{1F9C928D-7996-4736-834B-AD387FE0322D}"/>
                </msink:context>
              </emma:interpretation>
            </emma:emma>
          </inkml:annotationXML>
          <inkml:trace contextRef="#ctx0" brushRef="#br0">663 534 2 0,'-15'25'14'16,"15"-25"-5"-16,0 0 1 15,0 0 2-15,0 0 2 16,0 0 2-16,0 0 2 16,21-20-1-16,-21 20 0 15,31-5-3-15,-7 10-4 16,1-3-3-16,4 2 0 16,0-8 3-16,4 4-1 15,-7-11-3-15,3 5 2 16,-10-6-1-16,-19 12 0 15,22-29 0-15,-22 29-2 0,-2-33-4 16,-16 17-1-16,-7-1 1 16,-6 3-1-16,-10 0 0 15,-8 1-1-15,-7 5 1 16,-4 0 0-16,1 8 0 16,-3 6 1-16,-4 4-1 15,-2 3 1-15,2-1-1 16,4 2 1-16,3-3-1 15,5-1 0-15,5-4 0 16,7-4 1-16,9-2-2 16,11-4 1-16,3 2 0 15,19 2-1-15,0 0 1 0,0 0 0 16,37-2-1-16,-2 6 1 16,11 0-1-16,9 2 1 15,9-2 0-15,0 2 0 16,6 3 0-1,0-1 1-15,-2-2-1 0,0 2 0 16,0 1 1-16,-2-1-1 16,-2-2 0-16,-3 0 0 15,-5 0 0-15,0-6 0 16,-5 2 0-16,-4 0 0 16,-5-6 0-16,-9 2 0 15,-3-2 1-15,-5-2-1 16,-2 0 0-16,-5 4 0 0,-18 2 0 15,23-17 0-15,-23 17 0 16,21-18 0-16,-21 18-1 16,22-23 1-1,-3 11 0-15,1-3 0 0,3 1 0 16,2 0 0-16,-3 6 0 16,1-3 0-16,-2 3 0 15,-3 4 0-15,-18 4 0 16,27 0 0-16,-27 0 0 15,0 0 0-15,23 8 0 16,-23-8 0-16,0 0 0 16,0 0 0-16,0 0 0 15,0 0 0-15,0 0 0 0,-31 4 1 16,2-10-2 0,-10 2 1-16,-13-2 0 15,-9-4 0-15,-12 3 0 16,-5 1 0-16,-2 0 0 0,2 4 0 15,1 2-1-15,3 2 2 16,2 0-1-16,6 4 0 16,7 0 0-16,3 5 1 15,9-3-1-15,7 0 0 16,3-2 1-16,9-2-2 16,9-2 1-16,19-2-1 15,0 0 1-15,0 0 0 16,27 5 0-16,6-7-1 15,14-3 1-15,11 1 0 16,12-4 0-16,8-2 0 16,4 0 0-16,7-3 0 15,0 5 0-15,-5 0 0 0,-4 6 0 16,-6 0 0-16,-6 2 0 16,-12 2 1-16,-9 0-1 15,-10 2 0-15,-10-2 0 16,-8 0 1-16,-19-2-1 15,0 0 1-15,0 0-1 16,-19-10 0-16,-10 4 0 16,-12-7 1-16,-12 1-1 15,-11-4 0-15,-12-1 0 16,-7-1 0-16,-3 3 0 16,-3 3 0-16,-3 0 0 15,1 3 0-15,2 3 1 16,7 4-1-16,10 2 0 0,6 4 0 15,10-2 0-15,13 0 0 16,10 0 0-16,11 0-1 16,22-2 1-16,0 0 0 15,22 3 0-15,11-6 0 16,12 1 0-16,17 0 0 16,12-4 1-16,15 0-1 15,12-2 0-15,8-2 0 16,6-3 0-16,1 1 0 15,1-2 0-15,-8 1 0 16,-4 3 0-16,-12 2 1 16,-13 2-1-16,-12 4 0 15,-14-1 0-15,-11 3 0 0,-14 0 0 16,-9 3 0-16,-20-3 0 16,0 0 0-16,0 0 0 15,0 0 0-15,-49 6 1 16,2-2-1-16,-15 2 1 15,-8-2-1-15,-13 2 0 16,-3 9-1-16,-5-3-2 16,1 4 0-16,3 1 0 15,7 1 3-15,4 3-1 16,6-1 1-16,10-3 1 16,4-5 0-16,9-2 2 15,6-1 1-15,8-3-2 0,4-4-2 16,4-4 0-16,3-2 1 15,1 0-1-15,21 4-1 16,-33-17 1 0,33 17 0-16,-29-18-1 0,29 18 1 15,-24-19 1-15,24 19-1 16,-25-22 1-16,25 22-1 16,-33-25 0-16,33 25 1 15,-35-21 0-15,16 11-1 16,1 0 0-16,-1 4 0 15,19 6 0-15,-29-15 0 16,29 15 0-16,-24-8 0 16,24 8-1-16,0 0 1 0,-19-16-1 15,19 16 1-15,0 0 0 16,0 0 1-16,0 0-2 16,0 0 1-16,0 0 0 15,-14 20-1-15,14-20 1 16,-4 29-1-16,4-29 1 15,-4 35-1-15,6-13 0 16,-2 5 1-16,4 2 0 16,2 4-1-16,0 4 1 15,2 2-1-15,3-2 1 16,-1 4 0-16,0-6 0 16,3 2-1-16,-3-11 1 15,-2-3 0-15,-8-23 0 0,19 31 0 16,-19-31 0-1,0 0 0-15,16 20 0 16,-16-20 1-16,0 0-1 16,0 0 0-16,21 2 0 0,-21-2 0 15,0 0 0-15,26-14-1 16,-26 14 1-16,33-8 0 16,-8 6 0-16,2 4 0 15,8 2 0-15,4 0 0 16,6 2 0-16,3 2 1 15,1 0-1-15,1 3 0 16,1-1 0-16,3-2 0 16,-7 0 0-16,2 3 0 15,1 1 0-15,-3 2 1 16,3-3-1-16,-3-1 0 16,0-2 1-16,-1-2-1 15,3-2 0-15,0 1 0 0,-5-3 0 16,3 0 0-16,-2 0 0 15,-1 0 0-15,-5 0 0 16,-2 2 0-16,-6 0 0 16,-2-2 0-16,-5 0 0 15,-3-8 0-15,-3 2 1 16,-18 4-1-16,33-21 0 16,-33 21 0-16,33-28 1 15,-33 28-1-15,25-33 0 16,-25 33 0-16,25-31 0 15,-25 31-1-15,14-33 1 16,-10 15 0-16,-2-5-1 16,0 2 1-16,-2-3 0 0,-4-1 0 15,0 1-1-15,0 1 2 16,0 0-2-16,-2 1 1 16,2 3 0-16,-1-1 0 15,-1-1 0-15,2 1 0 16,-4-1 0-16,0-6 1 15,-3 3-1-15,1-5 0 16,-2-2 0-16,-3 0 1 16,1 1-1-16,2-1 0 15,-1 4 0-15,7 5 0 16,-2 3 0-16,8 19 0 16,-10-23 0-16,10 23-1 0,0 0 1 15,0 0 0-15,0 0 0 16,-17 23 0-16,17-23-1 15,0 0 2-15,-25 25-2 16,25-25 2 0,-39 20-1-16,12-9 0 0,-6 1 0 15,-6 4 1-15,-4 3-1 16,-6 3 0-16,-5 5 0 16,-6-2 0-16,-1 3 1 15,-5 1-2-15,-8 0 1 16,-1-4-1-16,-1-3 1 15,-4-1 0-15,-4-9 0 16,3-2 0-16,7-1 0 0,6-5 0 16,10 0-1-16,9-6 1 15,10 2-1-15,14 4 1 16,25-4-1-16,0 0 1 16,19 26 0-16,12-13 0 15,18-3 0-15,11 6 0 16,10-1 0-16,12-5 0 15,3 2 0-15,7-1 0 16,1-3 0-16,0 2 0 16,-3 3 0-16,-3-5 0 15,-5 2 0-15,-10 0 1 16,-8 1-1-16,-13-5 0 16,-7-2 0-16,-11-4 1 0,-11-4-1 15,-22 4 1 1,19-19-1-16,-25 1 0 15,-9-5 1-15,-3 1-1 16,-11-3 1-16,-6-4-1 0,-6 2-1 16,-3-1 1-16,1 7 0 15,6 5 0-15,2 5-1 16,6 3 1-16,7 2-1 16,22 6 1-16,-25-2-1 15,25 2 1-15,0 0-1 16,0 0 1-16,31 8 0 15,-11-12 0-15,9 0 0 16,4-2-1-16,4 0 1 0,-2-7 1 16,0 5-1-1,-6 0 0-15,-2 6 0 16,-7 0 0-16,-20 2 1 16,21 0 0-16,-21 0-1 0,0 0 0 15,-18 2 1-15,-3-4-1 16,-6-2 0-16,-2 0 1 15,-4 0-1-15,0 4 0 16,0 8 1-16,5 10-2 16,9 5 1-16,7 6-1 15,10 1 1-15,8 7 0 16,12 4-1-16,3-2 0 16,10-6 1-16,2-8 0 15,4-5 0-15,4-7 0 16,-2-11 0-16,-4-8 0 15,0-15 2-15,-2-10-2 16,-2-8 0-16,-4-10 1 0,-4-4-1 16,-7-3 1-16,-8 7 0 15,-4 2-1-15,-8 12 0 16,-6 8 1-16,-9 11 0 16,-5 12 0-16,-5 10-1 15,-4 6 0-15,4 11 0 16,2 9-1-16,3 5 1 15,3 5 0-15,7-1-1 16,3 4 0-16,9-6 0 16,4-2 0-16,2-8 1 15,3-11 0-15,-7-18-2 16,33 14 2-16,-13-18 0 16,3-6 0-16,-3-6 0 0,5-1 0 15,-2-1 0-15,1-3-1 16,-1-1 2-16,-6-3-16 15,3 8-13 1,-1 1-9-16,-19 16 1 0,18-21 0 16,-18 21-2-16,0 0 0 15</inkml:trace>
          <inkml:trace contextRef="#ctx0" brushRef="#br0" timeOffset="2584.7739">856 118 15 0,'0'0'5'0,"0"0"1"0,0 0-2 15,-22 0 2-15,22 0 2 16,0 0 0-16,-23-9 3 16,23 9 4-16,0 0 2 15,-25-28 4-15,15 9 1 16,10 19-1-16,-17-39-2 16,17 39-3-16,-16-39-2 15,8 21-3-15,-1-3-4 16,9 21-3-16,-16-27-2 0,16 27-1 15,-21-26 0-15,21 26 0 16,-20-27-1-16,20 27 1 16,-23-33-1-1,23 33 0-15,-23-35 1 0,13 15-1 16,0 1 0-16,-2-3 1 16,1 1-1-16,1 1 0 15,-2 1 0-15,3-6 0 16,1 3-1-16,-2-3 1 15,-1-4-1-15,3 1 1 16,0-5 0-16,0 2-1 16,-3-2 1-16,9 0 0 15,-8 0 0-15,4-1 1 0,0 3-1 16,-2-2 1 0,3 0-1-16,-1 0 1 15,4-2-1-15,-6-2 2 16,4 0-2-16,-2 0 0 0,2-2 0 15,1-4-1-15,-1 2 1 16,2-2 0-16,2 2 0 16,0 0 0-16,2 4 0 15,2 0-1-15,3 4 1 16,-1 2 0-16,2 0-1 16,0 5 0-16,3-3 1 15,-5 0 0-15,8-4-1 16,1 1 2-16,3 3-1 15,5-4 0-15,-1 0-1 16,3 2 2-16,0-2-2 16,8 7 2-16,-8 1-2 15,3 5 1-15,-3 1 0 0,0 5 0 16,4 1 0-16,-3 3 0 16,1 4 0-16,2 0 0 15,-4 4-1-15,-1 0 1 16,3-2 0-16,-2 2 0 15,0 2 0-15,1-3 0 16,-1 3 1-16,-2 0-1 16,4 5 0-16,-1-1 0 15,-1 4 0-15,-2 4 0 16,1 1 1-16,1 1-1 16,0 2 0-16,-3 3 1 15,1-1-1-15,-4-1 1 0,1 3-1 16,-1-1 0-16,3-1 1 15,-7 5-2-15,-3-1 2 16,-1 3-2-16,-1 4 2 16,-2 4-2-16,-2 2 2 15,-2 2-1-15,-6 2 1 16,2 2 0-16,-2-4 0 16,0-2-1-16,-4 1 1 15,2 1-1-15,-2-2 1 16,2 0-1-16,-5-2 0 15,3 2 0-15,-2 2 1 16,-2 2-1-16,1 0 0 16,1 0 0-16,-2 2 0 0,-5-4 1 15,3 4-1-15,0-2-2 16,1 0 3-16,1 0-2 16,-2-4 1-16,-1 0-1 15,3-4 1-15,6 0-1 16,-4-1 1-16,2-3 0 15,-3-2 1-15,3 1-1 16,0 5 0-16,0 0 0 16,-2 0 0-16,-3 0 0 15,1 2 0-15,-2-1 1 16,-1 5-1-16,-1-2 1 16,-3-2-1-16,-1 0 0 15,1 0 0-15,5 0 1 0,-2-3-1 16,-3 3 0-16,1 0 1 15,-3 2-1-15,7-2-1 16,1 0 1-16,-3-4 0 16,2 1 0-16,3-5-1 15,3-2-1-15,6-23 1 16,-6 18-1-16,6-18 1 16,0 0-12-16,0 0-15 15,0 0-8-15,8-18-2 16,-8 18 1-16,2-29 0 15,-4 10-2-15</inkml:trace>
        </inkml:traceGroup>
      </inkml:traceGroup>
    </inkml:traceGroup>
  </inkml:traceGroup>
</inkml:ink>
</file>

<file path=ppt/ink/ink4.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32.636"/>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B60E7A6D-C195-4364-9F46-21A4C141D6D8}" emma:medium="tactile" emma:mode="ink">
          <msink:context xmlns:msink="http://schemas.microsoft.com/ink/2010/main" type="inkDrawing" rotatedBoundingBox="10418,11772 12001,11791 11998,12032 10415,12012" semanticType="scratchOut" shapeName="Other">
            <msink:sourceLink direction="with" ref="{9EA1A07A-F766-4329-A2FE-1C52B33B8B12}"/>
          </msink:context>
        </emma:interpretation>
      </emma:emma>
    </inkml:annotationXML>
    <inkml:trace contextRef="#ctx0" brushRef="#br0">49 1 7 0,'0'0'4'0,"0"0"-3"16,-15 20-3-16,15-20 0 16,-4 19-1-16,4-19 2 0,0 0 2 15,-2 18 3-15,2-18 0 16,0 0 3-16,0 0 1 15,0 0 0-15,0 0 0 16,0 0 1-16,0 0-1 16,0 0 1-16,0 0 2 15,0 0 2-15,-25 2 2 16,25-2 2-16,0 0 0 16,0 0-1-16,-20-2-2 15,20 2-2-15,0 0-3 16,0 0-3-16,0 0-2 15,0 0-2-15,0 0-2 16,0 0 1-16,0 0-1 0,0 0 0 16,0 0 0-1,0 0 0-15,12-22 0 16,-12 22 0-16,27-11 0 16,-9 9-1-16,-18 2 1 0,40-4 0 15,-18 4-1-15,7 4 1 16,-4 3 0-16,2-3 0 15,5 6 0-15,-1-2 0 16,9 2-1-16,5-1 1 16,4-3 0-16,5 0 0 15,8-2 0-15,-1 2 0 16,5-4 0-16,0-2 0 0,-2 2-1 16,-2-2 1-16,-5 2 0 15,-5-2-1 1,-5 0 1-16,-1 0-1 15,-5 2 1-15,4-2 0 16,-2 0-1-16,1 0 1 0,1-2 0 16,-2 0 0-16,0-2 0 15,1 0 0-15,-3-2 0 16,-6 2 0-16,-2-2 0 16,-6-1 0-16,-5 3 0 15,-1 2 0-15,-21 2 0 16,22 0 1-16,-22 0-1 15,0 0 0-15,-6 19 0 16,6-19 1-16,-24 20-1 0,24-20 0 16,-35 19 0-1,14-11 0-15,0-2 1 16,-3-2-1-16,-1 2 0 0,-2-1 0 16,-4-1 0-16,0 2 0 15,-10-2 0-15,0 4 0 16,-10-2 0-16,-5 0 0 15,-4 1 1-15,-6-3-1 16,0 0 0-16,-4-2 0 16,0 0 1-16,2-4-1 15,0 0 0-15,3-2 0 16,3 0 1-16,4 2-1 16,5-3 0-16,3 5 0 15,5 0 0-15,6 3 0 16,6 1 0-16,6 2 0 15,4-2 0-15,5 2 0 0,18-6 0 16,-25 8 0-16,25-8 0 16,0 0-2-16,0 0-6 15,0 0-10-15,-2 23-12 16,2-23-2-16,23 8-2 16,-23-8-2-16,33-2-1 15</inkml:trace>
  </inkml:traceGroup>
</inkml:ink>
</file>

<file path=ppt/ink/ink5.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1.816"/>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DBE63BF5-67AA-4633-B1B9-0378D63FC369}" emma:medium="tactile" emma:mode="ink">
          <msink:context xmlns:msink="http://schemas.microsoft.com/ink/2010/main" type="inkDrawing" rotatedBoundingBox="12263,14946 12279,15499 12204,15501 12188,14949" shapeName="Other"/>
        </emma:interpretation>
      </emma:emma>
    </inkml:annotationXML>
    <inkml:trace contextRef="#ctx0" brushRef="#br0">218-302 70 0,'-3'-18'28'0,"3"18"-6"16,0 0-2-16,-16-18-4 0,16 18-4 15,0 0-2-15,-8 24-1 16,8-24-3-16,-8 33-1 16,3-8-2-1,1-1-2-15,2 5 0 0,0 2 0 16,0 2 0-16,0 0-1 15,4 1 1-15,0 1-1 16,0 0 1-16,0-2-1 16,0 0 0-16,0-4-1 15,3-5 1-15,-1-3-1 16,-4-21-2-16,4 29-4 16,-4-29-4-16,6 18-4 15,-6-18-4-15,0 0-5 0,14 23 0 16,-14-23-6-1,0 0-1-15,19 6 3 16,-19-6 16-16,20-12 12 16</inkml:trace>
  </inkml:traceGroup>
</inkml:ink>
</file>

<file path=ppt/ink/ink6.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2.240"/>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B358A1D3-6094-4355-B905-0A20AC7F6CDD}" emma:medium="tactile" emma:mode="ink">
          <msink:context xmlns:msink="http://schemas.microsoft.com/ink/2010/main" type="inkDrawing" rotatedBoundingBox="12029,15280 12450,15306 12447,15352 12026,15325" shapeName="Other"/>
        </emma:interpretation>
      </emma:emma>
    </inkml:annotationXML>
    <inkml:trace contextRef="#ctx0" brushRef="#br0">14 41 42 0,'0'0'27'16,"0"0"-2"-16,-15-20-8 16,15 20-5-16,0 0 0 15,0 0-1-15,21-12 0 16,-21 12-1-16,18-5-4 16,-18 5 0-16,33-2-1 0,-10 0-1 15,2 4 0 1,3 0-2-16,1 1-1 15,2 1-2-15,-2 0-2 16,2 4-7-16,-6-4-6 0,1 4-9 16,-3-4-6-16,0-2-1 15,-3-4-2-15,-1-4 0 16,-1-4 26-16</inkml:trace>
  </inkml:traceGroup>
</inkml:ink>
</file>

<file path=ppt/ink/ink7.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20.95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D52C9A99-27A7-4DE4-B668-5EB643F1274D}" emma:medium="tactile" emma:mode="ink">
          <msink:context xmlns:msink="http://schemas.microsoft.com/ink/2010/main" type="inkDrawing" rotatedBoundingBox="12789,15053 12829,15513 12688,15526 12648,15065" shapeName="Other"/>
        </emma:interpretation>
      </emma:emma>
    </inkml:annotationXML>
    <inkml:trace contextRef="#ctx0" brushRef="#br0">693-113 18 0,'-10'-20'12'16,"10"20"-3"-16,0 0-1 15,-10-23-2-15,10 23-1 16,0 0 0-16,0 0 1 15,-7-18 1-15,7 18 1 16,0 0 0-16,0 0 1 16,0 0 0-16,0 0 0 15,0 0 0-15,0 0-2 16,-20-10 0-16,20 10-2 16,0 0 0-16,0 0-1 15,0 0 1-15,0 0 1 16,0 0 0-16,0 0-1 15,0 0-1-15,-19-3 1 0,19 3-1 16,0 0-1-16,0 0 0 16,0 0-3-16,-6-18 0 15,6 18 1 1,0 0-1-16,0 0 0 0,0 0 0 16,0 0 0-16,0 0 1 15,0 0-1-15,0 0 0 16,19-12 0-16,-19 12 1 15,20-4-1-15,-20 4 0 16,23-5 0-16,-23 5-1 16,21 0 1-16,-21 0 0 15,0 0 0-15,22 5 0 16,-22-5 0-16,0 0 0 0,19 8-1 16,-19-8 1-1,0 0 0-15,0 0 0 16,0 0 0-16,18 10 0 15,-18-10 0-15,0 0 0 0,0 0 1 16,0 0-2-16,0 0 1 16,0 0 0-16,-8 21 0 15,8-21 0-15,0 0-1 16,-8 20 1-16,8-20 0 16,0 0 0-16,-11 19 0 15,11-19 0-15,0 0 0 16,-10 22 1-16,10-22-1 0,0 0 1 15,-6 25-1 1,6-25 1-16,-4 22-1 16,4-22 1-16,-2 23-1 15,2-23 0-15,-4 27-1 0,4-27 1 16,-2 28 0-16,2-28 0 16,-2 25 0-16,2-25 0 15,0 29 0-15,0-29-1 16,2 29 1-16,-2-29-1 15,0 24 0-15,0-24 0 16,-2 23 0-16,2-23 1 16,0 0-1-16,-7 22 0 15,7-22 1-15,0 0-1 16,0 0 0-16,2 23-2 16,-2-23 1-16,0 0-1 15,0 0 0-15,11 23 1 16,-11-23-1-16,0 0 2 0,0 0-1 15,2 20 2-15,-2-20 0 16,0 0 1-16,0 0-1 16,0 0 0-16,0 0 1 15,0 0-1-15,0 0 1 16,0 0-1-16,0 0 1 16,-19 15-1-16,19-15 1 15,0 0 0-15,0 0 0 16,0 0 0-16,0 0 1 15,-4-19-1-15,4 19 0 16,0 0 0-16,0-20-1 16,0 20 1-16,0-23-1 15,0 23 0-15,0-31-1 0,0 13 1 16,2-1 0-16,-2-1 0 16,0-1 1-16,0 3-1 15,0-3 1-15,0-2 1 16,0 1-1-16,0 3 0 15,0-1 1-15,0 20-1 16,0-31 0-16,0 31 0 16,2-20 0-16,-2 20-1 15,0 0 0-15,0 0 1 16,0 0-1-16,0 0 1 16,21 22-2-16,-21-22 2 15,8 21-1-15,-8-21 0 16,10 22 0-16,-10-22 0 0,7 23 0 15,-7-23 1-15,6 27-1 16,-6-27 0-16,8 28 0 16,-8-28 0-1,8 33 0-15,-8-33 0 0,6 29 0 16,-6-29 0-16,5 22 0 16,-5-22-1-16,2 19 1 15,-2-19 0-15,0 0 0 16,0 18 0-16,0-18 0 15,0 0-1-15,0 0 1 16,0 0 0-16,0 0 0 16,0 0 0-16,0 0 0 15,-13-18-1-15,13 18 1 0,-4-29 0 16,2 9 0-16,0-3 0 16,0-2 0-1,-2-3 0-15,2 1 0 0,0 0 0 16,0 3 0-16,0 3 0 15,2 21 1-15,-2-27-2 16,2 27 1-16,0 0 1 16,0 0-1-16,0 0 2 15,6 29-2-15,-6-8 1 16,2 1-1-16,-2 5 1 16,0 2 0-16,2-1-2 15,-2 1 1-15,2-4 0 16,-2-3 0-16,2-3-1 15,-2-19 1-15,0 27 0 16,0-27-1-16,0 0 1 16,0 0 0-16,0 0 0 15,0 0-1-15,0 0 0 0,0 0-1 16,0 0 0-16,-14-23-2 16,14 23 0-16,2-33-1 15,-2 33-1-15,4-29-3 16,-4 29-2-16,4-18-3 15,-4 18-4-15,0 0-7 16,0 0-4-16,0 0-1 16,20 4-1-16,-20-4 24 15</inkml:trace>
  </inkml:traceGroup>
</inkml:ink>
</file>

<file path=ppt/ink/ink8.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36.639"/>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99AF68EA-718C-4993-8273-8FBFC2FC50C1}" emma:medium="tactile" emma:mode="ink">
          <msink:context xmlns:msink="http://schemas.microsoft.com/ink/2010/main" type="inkDrawing" rotatedBoundingBox="10363,11850 10696,10416 11711,10651 11378,12086" hotPoints="11664,10679 11212,11271 10526,10981 10978,10388" semanticType="enclosure" shapeName="Ellipse">
            <msink:sourceLink direction="with" ref="{9EA1A07A-F766-4329-A2FE-1C52B33B8B12}"/>
          </msink:context>
        </emma:interpretation>
      </emma:emma>
    </inkml:annotationXML>
    <inkml:trace contextRef="#ctx0" brushRef="#br0">239 1341 12 0,'0'0'8'16,"0"0"-1"-16,-8-19-1 15,8 19-1-15,0 0 0 16,0 0 1-16,0 0 2 16,0 0 1-16,0 0 2 15,0 0 2-15,0 0 1 16,0 0 0-16,0 0-2 16,-11-22 0-16,11 22-3 15,0 0-3-15,0 0-2 0,0 0-2 16,13-21-2-16,-13 21 0 15,0 0 0-15,20-18 1 16,-20 18 1-16,13-27 1 16,-13 27 0-16,12-33 1 15,-12 33-1-15,8-31 0 16,-8 31 0-16,8-26 0 16,-8 26-2-16,0 0-1 15,9-19 0-15,-9 19 0 16,0 0 1-16,0 0-1 15,0 0 0-15,4-18 0 16,-4 18 0-16,0 0 1 16,0 0-1-16,-10-21 0 0,10 21 1 15,0 0-1-15,-19-25 0 16,19 25 1-16,0 0-1 16,-23-24 0-1,23 24 0-15,0 0 0 0,-20-27 0 16,20 27 0-16,-13-18 0 15,13 18 0-15,-12-23-1 16,12 23 1-16,-12-25 0 16,12 25 0-16,-19-26 0 15,19 26 0-15,-18-29 0 16,18 29 0-16,-17-25 0 16,17 25 0-16,-14-24 0 0,14 24 0 15,-11-21 0 1,11 21 0-16,-4-20 0 0,4 20 0 15,-10-23 0-15,10 23 0 16,-14-31 0 0,14 31 1-16,-21-37 0 0,11 17 0 15,-1 1 0-15,1-3-1 16,2 3 1-16,8 19-1 16,-15-31 0-16,15 31 0 15,-10-28-1-15,10 28 1 16,-4-21-1-16,4 21 1 15,-2-20-1-15,2 20 1 16,0-27 0-16,0 27-1 0,0-29 1 16,0 29 0-1,0-33 0-15,0 33 0 16,8-33 0-16,-8 33 0 16,8-30 0-16,-8 30 0 0,13-29 0 15,-13 29 1-15,14-25-1 16,-14 25 0-16,15-24 0 15,-15 24 0-15,12-23 0 16,-12 23 0-16,14-23 0 16,-14 23-1-16,15-24 1 15,-15 24 0-15,22-29 0 16,-22 29 1-16,27-31-1 16,-27 31 0-16,31-31 0 0,-12 17 0 15,-1 0-1 1,1 1 1-16,-19 13 0 15,35-20 0-15,-35 20 0 16,37-17 0-16,-37 17 0 0,35-16 0 16,-15 10 0-16,1 0 0 15,0 1 0-15,1-1 0 16,3 0 0-16,0 4 0 16,-1-2 0-16,1 2 0 15,0 0 0-15,0 0 0 16,-1 0 0-16,-1 0 0 15,-2 2 0-15,-1 2 0 16,1 0 0-16,-1 0 0 16,-1 2 0-16,6 2 0 15,1-2-1-15,-3 4 1 16,4 1 0-16,-3-1 0 16,3-2 0-16,-4 2-1 0,0-2 1 15,-23-6 1-15,28 13-1 16,-28-13 0-16,23 14 0 15,-23-14 0-15,19 23 0 16,-19-23 0-16,22 33 0 16,-9-13 0-16,-3 1 0 15,2 1 0-15,-1-3 1 16,-1 1-1-16,-4-1 0 16,-6-19 1-16,8 35-1 15,-8-35 1-15,0 35-1 16,0-17 1-16,-2 3-1 15,0-1 0-15,-2 3 1 16,-2-3-1-16,0-1 1 0,-3-1-1 16,9-18 0-16,-18 33 0 15,18-33 1-15,-23 27-1 16,23-27 1-16,-22 24-1 16,22-24 0-16,-23 25 0 15,23-25 0-15,-23 29 0 16,23-29 0-16,-22 26-1 15,22-26 1-15,-29 31-1 16,29-31 2-16,-31 31-2 16,16-12 1-16,-1-1-1 15,2 3 0-15,14-21 2 16,-33 35-2-16,33-35 2 16,-31 34-2-16,31-34 2 0,-29 29-2 15,29-29 1-15,-27 25 0 16,27-25 0-16,-23 27 0 15,23-27 0 1,-20 24 0-16,20-24 0 0,-15 23 0 16,15-23 0-16,-8 20 0 15,8-20 0-15,-6 19 0 16,6-19 0-16,0 18 0 16,0-18 1-16,-4 23-1 15,4-23 0-15,-4 27 0 16,4-27 0-16,-6 30-1 15,6-9 2-15,0-1-1 0,2 5-1 16,0-2 2-16,0-1-1 16,2-1 0-16,0-1 0 15,0 3 1 1,-4-23-1-16,10 33 0 0,-10-33 0 16,9 31 1-16,-9-31-1 15,10 32 0-15,-10-32 0 16,10 29 0-16,-10-29 0 15,13 29 0-15,-13-29 1 16,14 27-1-16,-14-27-1 16,10 26-3-16,-10-26-5 15,4 21-6-15,-4-21-7 16,0 18-5-16,0-18-5 0,0 0 0 16,0 0-1-1,0 0 9-15</inkml:trace>
  </inkml:traceGroup>
</inkml:ink>
</file>

<file path=ppt/ink/ink9.xml><?xml version="1.0" encoding="utf-8"?>
<inkml:ink xmlns:inkml="http://www.w3.org/2003/InkML">
  <inkml:definitions>
    <inkml:context xml:id="ctx0">
      <inkml:inkSource xml:id="inkSrc0">
        <inkml:traceFormat>
          <inkml:channel name="X" type="integer" max="25740" units="cm"/>
          <inkml:channel name="Y" type="integer" max="14520" units="cm"/>
          <inkml:channel name="F" type="integer" max="255" units="dev"/>
          <inkml:channel name="T" type="integer" max="2.14748E9" units="dev"/>
        </inkml:traceFormat>
        <inkml:channelProperties>
          <inkml:channelProperty channel="X" name="resolution" value="1000" units="1/cm"/>
          <inkml:channelProperty channel="Y" name="resolution" value="1000" units="1/cm"/>
          <inkml:channelProperty channel="F" name="resolution" value="0" units="1/dev"/>
          <inkml:channelProperty channel="T" name="resolution" value="1" units="1/dev"/>
        </inkml:channelProperties>
      </inkml:inkSource>
      <inkml:timestamp xml:id="ts0" timeString="2014-03-05T14:25:43.415"/>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802766AD-3425-4D46-98BE-5CE41F416A94}" emma:medium="tactile" emma:mode="ink">
          <msink:context xmlns:msink="http://schemas.microsoft.com/ink/2010/main" type="writingRegion" rotatedBoundingBox="10222,9871 12263,9871 12263,10810 10222,10810"/>
        </emma:interpretation>
      </emma:emma>
    </inkml:annotationXML>
    <inkml:traceGroup>
      <inkml:annotationXML>
        <emma:emma xmlns:emma="http://www.w3.org/2003/04/emma" version="1.0">
          <emma:interpretation id="{95AB84D8-508D-4A08-8A89-B070D44EEA2E}" emma:medium="tactile" emma:mode="ink">
            <msink:context xmlns:msink="http://schemas.microsoft.com/ink/2010/main" type="paragraph" rotatedBoundingBox="10222,9871 12263,9871 12263,10810 10222,10810" alignmentLevel="1"/>
          </emma:interpretation>
        </emma:emma>
      </inkml:annotationXML>
      <inkml:traceGroup>
        <inkml:annotationXML>
          <emma:emma xmlns:emma="http://www.w3.org/2003/04/emma" version="1.0">
            <emma:interpretation id="{AD286A4F-DB5F-455D-B4FD-5B85A73C1778}" emma:medium="tactile" emma:mode="ink">
              <msink:context xmlns:msink="http://schemas.microsoft.com/ink/2010/main" type="line" rotatedBoundingBox="10222,9871 12263,9871 12263,10810 10222,10810"/>
            </emma:interpretation>
          </emma:emma>
        </inkml:annotationXML>
        <inkml:traceGroup>
          <inkml:annotationXML>
            <emma:emma xmlns:emma="http://www.w3.org/2003/04/emma" version="1.0">
              <emma:interpretation id="{42B38D47-7216-43BC-AE78-B9CDFB9BBEB9}" emma:medium="tactile" emma:mode="ink">
                <msink:context xmlns:msink="http://schemas.microsoft.com/ink/2010/main" type="inkWord" rotatedBoundingBox="10222,9871 12263,9871 12263,10810 10222,10810"/>
              </emma:interpretation>
            </emma:emma>
          </inkml:annotationXML>
          <inkml:trace contextRef="#ctx0" brushRef="#br0">98-1666 43 0,'-4'-21'24'0,"4"21"-4"16,0 0-2-16,4-18-3 15,-4 18-2-15,0 0-4 16,29 39-4-16,-14-13-7 0,-3 9-6 16,4 4-8-16,3 4-6 15,-1-2-5-15,1-4 1 16,2-6-1-16,5-6 9 15</inkml:trace>
          <inkml:trace contextRef="#ctx0" brushRef="#br0" timeOffset="955.7819">693-1703 59 0,'-20'-15'20'0,"20"15"-6"15,0 0-16-15,2 25-14 0,10 2-8 16,7 3-2-16,-3 1 2 16</inkml:trace>
          <inkml:trace contextRef="#ctx0" brushRef="#br0" timeOffset="462.2172">1577-1603 50 0,'0'0'25'16,"0"0"-1"-16,0 0-8 15,0 0-5-15,-23 33-5 16,9-4-2-16,-5 8-4 16,-1 4-6-16,1 0-7 15,-3 2-7-15,9 0-7 16,3-10 1-16,8-6-2 16,2-27 13-16</inkml:trace>
          <inkml:trace contextRef="#ctx0" brushRef="#br0" timeOffset="1464.4123">1731-779 77 0,'21'-37'23'16,"2"18"-7"-16,7 3-9 16,10 3-9-16,3 3-6 15,2 2-6-15,0 0-6 16,1 4-4-16,-7 0 0 16,2-1 0-16,-10-1 18 15</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68520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2169332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05769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73492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08081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3132602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2168794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263526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410664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630348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DF3FB9-5FB0-4387-937B-F725EC27D7D9}" type="datetimeFigureOut">
              <a:rPr lang="en-US" smtClean="0"/>
              <a:t>3/7/2016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124B1F-A9C2-4746-ACFE-5B60C9D86653}" type="slidenum">
              <a:rPr lang="en-US" smtClean="0"/>
              <a:t>‹#›</a:t>
            </a:fld>
            <a:endParaRPr lang="en-US" dirty="0"/>
          </a:p>
        </p:txBody>
      </p:sp>
    </p:spTree>
    <p:extLst>
      <p:ext uri="{BB962C8B-B14F-4D97-AF65-F5344CB8AC3E}">
        <p14:creationId xmlns:p14="http://schemas.microsoft.com/office/powerpoint/2010/main" val="1900685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F3FB9-5FB0-4387-937B-F725EC27D7D9}" type="datetimeFigureOut">
              <a:rPr lang="en-US" smtClean="0"/>
              <a:t>3/7/2016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24B1F-A9C2-4746-ACFE-5B60C9D86653}" type="slidenum">
              <a:rPr lang="en-US" smtClean="0"/>
              <a:t>‹#›</a:t>
            </a:fld>
            <a:endParaRPr lang="en-US" dirty="0"/>
          </a:p>
        </p:txBody>
      </p:sp>
    </p:spTree>
    <p:extLst>
      <p:ext uri="{BB962C8B-B14F-4D97-AF65-F5344CB8AC3E}">
        <p14:creationId xmlns:p14="http://schemas.microsoft.com/office/powerpoint/2010/main" val="2458408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image" Target="../media/image8.emf"/><Relationship Id="rId18" Type="http://schemas.openxmlformats.org/officeDocument/2006/relationships/customXml" Target="../ink/ink9.xml"/><Relationship Id="rId26" Type="http://schemas.openxmlformats.org/officeDocument/2006/relationships/customXml" Target="../ink/ink13.xml"/><Relationship Id="rId3" Type="http://schemas.openxmlformats.org/officeDocument/2006/relationships/image" Target="../media/image3.emf"/><Relationship Id="rId21" Type="http://schemas.openxmlformats.org/officeDocument/2006/relationships/image" Target="../media/image12.emf"/><Relationship Id="rId7" Type="http://schemas.openxmlformats.org/officeDocument/2006/relationships/image" Target="../media/image5.emf"/><Relationship Id="rId12" Type="http://schemas.openxmlformats.org/officeDocument/2006/relationships/customXml" Target="../ink/ink6.xml"/><Relationship Id="rId17" Type="http://schemas.openxmlformats.org/officeDocument/2006/relationships/image" Target="../media/image10.emf"/><Relationship Id="rId25" Type="http://schemas.openxmlformats.org/officeDocument/2006/relationships/image" Target="../media/image14.emf"/><Relationship Id="rId2" Type="http://schemas.openxmlformats.org/officeDocument/2006/relationships/customXml" Target="../ink/ink1.xml"/><Relationship Id="rId16" Type="http://schemas.openxmlformats.org/officeDocument/2006/relationships/customXml" Target="../ink/ink8.xml"/><Relationship Id="rId20" Type="http://schemas.openxmlformats.org/officeDocument/2006/relationships/customXml" Target="../ink/ink10.xml"/><Relationship Id="rId29"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7.emf"/><Relationship Id="rId24" Type="http://schemas.openxmlformats.org/officeDocument/2006/relationships/customXml" Target="../ink/ink12.xml"/><Relationship Id="rId5" Type="http://schemas.openxmlformats.org/officeDocument/2006/relationships/image" Target="../media/image4.emf"/><Relationship Id="rId15" Type="http://schemas.openxmlformats.org/officeDocument/2006/relationships/image" Target="../media/image9.emf"/><Relationship Id="rId23" Type="http://schemas.openxmlformats.org/officeDocument/2006/relationships/image" Target="../media/image13.emf"/><Relationship Id="rId28" Type="http://schemas.openxmlformats.org/officeDocument/2006/relationships/customXml" Target="../ink/ink14.xml"/><Relationship Id="rId10" Type="http://schemas.openxmlformats.org/officeDocument/2006/relationships/customXml" Target="../ink/ink5.xml"/><Relationship Id="rId19" Type="http://schemas.openxmlformats.org/officeDocument/2006/relationships/image" Target="../media/image11.emf"/><Relationship Id="rId4" Type="http://schemas.openxmlformats.org/officeDocument/2006/relationships/customXml" Target="../ink/ink2.xml"/><Relationship Id="rId9" Type="http://schemas.openxmlformats.org/officeDocument/2006/relationships/image" Target="../media/image6.emf"/><Relationship Id="rId14" Type="http://schemas.openxmlformats.org/officeDocument/2006/relationships/customXml" Target="../ink/ink7.xml"/><Relationship Id="rId22" Type="http://schemas.openxmlformats.org/officeDocument/2006/relationships/customXml" Target="../ink/ink11.xml"/><Relationship Id="rId27" Type="http://schemas.openxmlformats.org/officeDocument/2006/relationships/image" Target="../media/image15.emf"/></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ustomXml" Target="../ink/ink18.xml"/><Relationship Id="rId13" Type="http://schemas.openxmlformats.org/officeDocument/2006/relationships/image" Target="../media/image22.emf"/><Relationship Id="rId18" Type="http://schemas.openxmlformats.org/officeDocument/2006/relationships/customXml" Target="../ink/ink23.xml"/><Relationship Id="rId26" Type="http://schemas.openxmlformats.org/officeDocument/2006/relationships/customXml" Target="../ink/ink27.xml"/><Relationship Id="rId3" Type="http://schemas.openxmlformats.org/officeDocument/2006/relationships/image" Target="../media/image17.emf"/><Relationship Id="rId21" Type="http://schemas.openxmlformats.org/officeDocument/2006/relationships/image" Target="../media/image26.emf"/><Relationship Id="rId34" Type="http://schemas.openxmlformats.org/officeDocument/2006/relationships/customXml" Target="../ink/ink31.xml"/><Relationship Id="rId7" Type="http://schemas.openxmlformats.org/officeDocument/2006/relationships/image" Target="../media/image19.emf"/><Relationship Id="rId12" Type="http://schemas.openxmlformats.org/officeDocument/2006/relationships/customXml" Target="../ink/ink20.xml"/><Relationship Id="rId17" Type="http://schemas.openxmlformats.org/officeDocument/2006/relationships/image" Target="../media/image24.emf"/><Relationship Id="rId25" Type="http://schemas.openxmlformats.org/officeDocument/2006/relationships/image" Target="../media/image28.emf"/><Relationship Id="rId33" Type="http://schemas.openxmlformats.org/officeDocument/2006/relationships/image" Target="../media/image32.emf"/><Relationship Id="rId2" Type="http://schemas.openxmlformats.org/officeDocument/2006/relationships/customXml" Target="../ink/ink15.xml"/><Relationship Id="rId16" Type="http://schemas.openxmlformats.org/officeDocument/2006/relationships/customXml" Target="../ink/ink22.xml"/><Relationship Id="rId20" Type="http://schemas.openxmlformats.org/officeDocument/2006/relationships/customXml" Target="../ink/ink24.xml"/><Relationship Id="rId29"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customXml" Target="../ink/ink17.xml"/><Relationship Id="rId11" Type="http://schemas.openxmlformats.org/officeDocument/2006/relationships/image" Target="../media/image21.emf"/><Relationship Id="rId24" Type="http://schemas.openxmlformats.org/officeDocument/2006/relationships/customXml" Target="../ink/ink26.xml"/><Relationship Id="rId32" Type="http://schemas.openxmlformats.org/officeDocument/2006/relationships/customXml" Target="../ink/ink30.xml"/><Relationship Id="rId5" Type="http://schemas.openxmlformats.org/officeDocument/2006/relationships/image" Target="../media/image18.emf"/><Relationship Id="rId15" Type="http://schemas.openxmlformats.org/officeDocument/2006/relationships/image" Target="../media/image23.emf"/><Relationship Id="rId23" Type="http://schemas.openxmlformats.org/officeDocument/2006/relationships/image" Target="../media/image27.emf"/><Relationship Id="rId28" Type="http://schemas.openxmlformats.org/officeDocument/2006/relationships/customXml" Target="../ink/ink28.xml"/><Relationship Id="rId10" Type="http://schemas.openxmlformats.org/officeDocument/2006/relationships/customXml" Target="../ink/ink19.xml"/><Relationship Id="rId19" Type="http://schemas.openxmlformats.org/officeDocument/2006/relationships/image" Target="../media/image25.emf"/><Relationship Id="rId31" Type="http://schemas.openxmlformats.org/officeDocument/2006/relationships/image" Target="../media/image31.emf"/><Relationship Id="rId4" Type="http://schemas.openxmlformats.org/officeDocument/2006/relationships/customXml" Target="../ink/ink16.xml"/><Relationship Id="rId9" Type="http://schemas.openxmlformats.org/officeDocument/2006/relationships/image" Target="../media/image20.emf"/><Relationship Id="rId14" Type="http://schemas.openxmlformats.org/officeDocument/2006/relationships/customXml" Target="../ink/ink21.xml"/><Relationship Id="rId22" Type="http://schemas.openxmlformats.org/officeDocument/2006/relationships/customXml" Target="../ink/ink25.xml"/><Relationship Id="rId27" Type="http://schemas.openxmlformats.org/officeDocument/2006/relationships/image" Target="../media/image29.emf"/><Relationship Id="rId30" Type="http://schemas.openxmlformats.org/officeDocument/2006/relationships/customXml" Target="../ink/ink29.xml"/><Relationship Id="rId35" Type="http://schemas.openxmlformats.org/officeDocument/2006/relationships/image" Target="../media/image3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a:effectLst>
                  <a:outerShdw blurRad="38100" dist="38100" dir="2700000" algn="tl">
                    <a:srgbClr val="000000">
                      <a:alpha val="43137"/>
                    </a:srgbClr>
                  </a:outerShdw>
                </a:effectLst>
                <a:latin typeface="Corbel" pitchFamily="34" charset="0"/>
              </a:rPr>
              <a:t>Circuits</a:t>
            </a:r>
          </a:p>
        </p:txBody>
      </p:sp>
      <p:sp>
        <p:nvSpPr>
          <p:cNvPr id="3" name="Content Placeholder 2"/>
          <p:cNvSpPr>
            <a:spLocks noGrp="1"/>
          </p:cNvSpPr>
          <p:nvPr>
            <p:ph idx="1"/>
          </p:nvPr>
        </p:nvSpPr>
        <p:spPr>
          <a:xfrm>
            <a:off x="381000" y="1447800"/>
            <a:ext cx="8229600" cy="4525963"/>
          </a:xfrm>
        </p:spPr>
        <p:txBody>
          <a:bodyPr>
            <a:normAutofit/>
          </a:bodyPr>
          <a:lstStyle/>
          <a:p>
            <a:pPr marL="0" indent="0">
              <a:buNone/>
            </a:pPr>
            <a:r>
              <a:rPr lang="en-US" sz="4400" b="1" u="sng" dirty="0" smtClean="0"/>
              <a:t>Electric Circuits</a:t>
            </a:r>
            <a:r>
              <a:rPr lang="en-US" sz="4400" b="1" dirty="0" smtClean="0"/>
              <a:t> – a complete, closed path through which electrons can flow.</a:t>
            </a:r>
          </a:p>
          <a:p>
            <a:pPr marL="0" indent="0">
              <a:buNone/>
            </a:pPr>
            <a:endParaRPr lang="en-US" sz="1600" b="1" dirty="0"/>
          </a:p>
          <a:p>
            <a:r>
              <a:rPr lang="en-US" sz="4400" dirty="0" smtClean="0"/>
              <a:t>Glue in “Secret Language” Handout</a:t>
            </a:r>
            <a:endParaRPr lang="en-US" sz="4400" dirty="0"/>
          </a:p>
        </p:txBody>
      </p:sp>
    </p:spTree>
    <p:extLst>
      <p:ext uri="{BB962C8B-B14F-4D97-AF65-F5344CB8AC3E}">
        <p14:creationId xmlns:p14="http://schemas.microsoft.com/office/powerpoint/2010/main" val="48048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92387"/>
            <a:ext cx="8229600" cy="1143000"/>
          </a:xfrm>
        </p:spPr>
        <p:txBody>
          <a:bodyPr>
            <a:normAutofit/>
          </a:bodyPr>
          <a:lstStyle/>
          <a:p>
            <a:r>
              <a:rPr lang="en-US" sz="6000" b="1" u="sng" dirty="0" smtClean="0">
                <a:effectLst>
                  <a:outerShdw blurRad="38100" dist="38100" dir="2700000" algn="tl">
                    <a:srgbClr val="000000">
                      <a:alpha val="43137"/>
                    </a:srgbClr>
                  </a:outerShdw>
                </a:effectLst>
                <a:latin typeface="Corbel" pitchFamily="34" charset="0"/>
              </a:rPr>
              <a:t>Light Bulb Filament</a:t>
            </a:r>
            <a:endParaRPr lang="en-US" sz="6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3352800" y="1524000"/>
            <a:ext cx="5943600" cy="5105400"/>
          </a:xfrm>
        </p:spPr>
        <p:txBody>
          <a:bodyPr>
            <a:noAutofit/>
          </a:bodyPr>
          <a:lstStyle/>
          <a:p>
            <a:pPr marL="0" indent="0">
              <a:buNone/>
            </a:pPr>
            <a:r>
              <a:rPr lang="en-US" sz="4400" b="1" dirty="0" smtClean="0">
                <a:latin typeface="Corbel" pitchFamily="34" charset="0"/>
              </a:rPr>
              <a:t>A </a:t>
            </a:r>
            <a:r>
              <a:rPr lang="en-US" sz="4400" b="1" u="sng" dirty="0" smtClean="0">
                <a:latin typeface="Corbel" pitchFamily="34" charset="0"/>
              </a:rPr>
              <a:t>filament</a:t>
            </a:r>
            <a:r>
              <a:rPr lang="en-US" sz="4400" b="1" dirty="0" smtClean="0">
                <a:latin typeface="Corbel" pitchFamily="34" charset="0"/>
              </a:rPr>
              <a:t> is the little wire inside of a light bulb, with a high melting point, that glows and gives off visible light. </a:t>
            </a:r>
            <a:endParaRPr lang="en-US" sz="4400" b="1" dirty="0">
              <a:latin typeface="Corbel" pitchFamily="34" charset="0"/>
            </a:endParaRPr>
          </a:p>
        </p:txBody>
      </p:sp>
      <p:pic>
        <p:nvPicPr>
          <p:cNvPr id="2050" name="Picture 2" descr="https://encrypted-tbn2.gstatic.com/images?q=tbn:ANd9GcQpZ5m8G0O3rG10kxz80rv4gr7VhObpYtqFKdpcfVANa1XbZw9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2667000" cy="3465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5400" b="1" u="sng" dirty="0" smtClean="0">
                <a:effectLst>
                  <a:outerShdw blurRad="38100" dist="38100" dir="2700000" algn="tl">
                    <a:srgbClr val="000000">
                      <a:alpha val="43137"/>
                    </a:srgbClr>
                  </a:outerShdw>
                </a:effectLst>
                <a:latin typeface="Corbel" pitchFamily="34" charset="0"/>
              </a:rPr>
              <a:t>Making a Filament Lab</a:t>
            </a:r>
            <a:endParaRPr lang="en-US" sz="54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0" y="914400"/>
            <a:ext cx="9144000" cy="5867400"/>
          </a:xfrm>
        </p:spPr>
        <p:txBody>
          <a:bodyPr>
            <a:noAutofit/>
          </a:bodyPr>
          <a:lstStyle/>
          <a:p>
            <a:pPr marL="514350" indent="-514350">
              <a:buFont typeface="+mj-lt"/>
              <a:buAutoNum type="arabicPeriod"/>
            </a:pPr>
            <a:r>
              <a:rPr lang="en-US" sz="2800" dirty="0" smtClean="0">
                <a:latin typeface="Corbel" pitchFamily="34" charset="0"/>
              </a:rPr>
              <a:t>Follow the directions of the hand out to make a filament.</a:t>
            </a:r>
          </a:p>
          <a:p>
            <a:pPr marL="514350" indent="-514350">
              <a:buFont typeface="+mj-lt"/>
              <a:buAutoNum type="arabicPeriod"/>
            </a:pPr>
            <a:r>
              <a:rPr lang="en-US" sz="2800" b="1" dirty="0" smtClean="0">
                <a:solidFill>
                  <a:srgbClr val="FF0000"/>
                </a:solidFill>
                <a:effectLst>
                  <a:outerShdw blurRad="38100" dist="38100" dir="2700000" algn="tl">
                    <a:srgbClr val="000000">
                      <a:alpha val="43137"/>
                    </a:srgbClr>
                  </a:outerShdw>
                </a:effectLst>
                <a:latin typeface="Corbel" pitchFamily="34" charset="0"/>
              </a:rPr>
              <a:t>Safety: </a:t>
            </a:r>
          </a:p>
          <a:p>
            <a:pPr lvl="1"/>
            <a:r>
              <a:rPr lang="en-US" sz="2400" b="1" dirty="0" smtClean="0">
                <a:solidFill>
                  <a:srgbClr val="FF0000"/>
                </a:solidFill>
                <a:effectLst>
                  <a:outerShdw blurRad="38100" dist="38100" dir="2700000" algn="tl">
                    <a:srgbClr val="000000">
                      <a:alpha val="43137"/>
                    </a:srgbClr>
                  </a:outerShdw>
                </a:effectLst>
                <a:latin typeface="Corbel" pitchFamily="34" charset="0"/>
              </a:rPr>
              <a:t>The </a:t>
            </a:r>
            <a:r>
              <a:rPr lang="en-US" sz="2400" b="1" dirty="0" err="1" smtClean="0">
                <a:solidFill>
                  <a:srgbClr val="FF0000"/>
                </a:solidFill>
                <a:effectLst>
                  <a:outerShdw blurRad="38100" dist="38100" dir="2700000" algn="tl">
                    <a:srgbClr val="000000">
                      <a:alpha val="43137"/>
                    </a:srgbClr>
                  </a:outerShdw>
                </a:effectLst>
                <a:latin typeface="Corbel" pitchFamily="34" charset="0"/>
              </a:rPr>
              <a:t>nichrome</a:t>
            </a:r>
            <a:r>
              <a:rPr lang="en-US" sz="2400" b="1" dirty="0" smtClean="0">
                <a:solidFill>
                  <a:srgbClr val="FF0000"/>
                </a:solidFill>
                <a:effectLst>
                  <a:outerShdw blurRad="38100" dist="38100" dir="2700000" algn="tl">
                    <a:srgbClr val="000000">
                      <a:alpha val="43137"/>
                    </a:srgbClr>
                  </a:outerShdw>
                </a:effectLst>
                <a:latin typeface="Corbel" pitchFamily="34" charset="0"/>
              </a:rPr>
              <a:t> wire is thin and can cut the ends of your fingers if you pull it too hard. </a:t>
            </a:r>
          </a:p>
          <a:p>
            <a:pPr lvl="1"/>
            <a:r>
              <a:rPr lang="en-US" sz="2400" b="1" dirty="0" smtClean="0">
                <a:solidFill>
                  <a:srgbClr val="FF0000"/>
                </a:solidFill>
                <a:effectLst>
                  <a:outerShdw blurRad="38100" dist="38100" dir="2700000" algn="tl">
                    <a:srgbClr val="000000">
                      <a:alpha val="43137"/>
                    </a:srgbClr>
                  </a:outerShdw>
                </a:effectLst>
                <a:latin typeface="Corbel" pitchFamily="34" charset="0"/>
              </a:rPr>
              <a:t>Make sure the wires to your batteries are disconnected while wrapping the </a:t>
            </a:r>
            <a:r>
              <a:rPr lang="en-US" sz="2400" b="1" dirty="0" err="1" smtClean="0">
                <a:solidFill>
                  <a:srgbClr val="FF0000"/>
                </a:solidFill>
                <a:effectLst>
                  <a:outerShdw blurRad="38100" dist="38100" dir="2700000" algn="tl">
                    <a:srgbClr val="000000">
                      <a:alpha val="43137"/>
                    </a:srgbClr>
                  </a:outerShdw>
                </a:effectLst>
                <a:latin typeface="Corbel" pitchFamily="34" charset="0"/>
              </a:rPr>
              <a:t>nichrome</a:t>
            </a:r>
            <a:r>
              <a:rPr lang="en-US" sz="2400" b="1" dirty="0" smtClean="0">
                <a:solidFill>
                  <a:srgbClr val="FF0000"/>
                </a:solidFill>
                <a:effectLst>
                  <a:outerShdw blurRad="38100" dist="38100" dir="2700000" algn="tl">
                    <a:srgbClr val="000000">
                      <a:alpha val="43137"/>
                    </a:srgbClr>
                  </a:outerShdw>
                </a:effectLst>
                <a:latin typeface="Corbel" pitchFamily="34" charset="0"/>
              </a:rPr>
              <a:t> wire.</a:t>
            </a:r>
          </a:p>
          <a:p>
            <a:pPr lvl="1"/>
            <a:r>
              <a:rPr lang="en-US" sz="2400" b="1" dirty="0" smtClean="0">
                <a:solidFill>
                  <a:srgbClr val="FF0000"/>
                </a:solidFill>
                <a:effectLst>
                  <a:outerShdw blurRad="38100" dist="38100" dir="2700000" algn="tl">
                    <a:srgbClr val="000000">
                      <a:alpha val="43137"/>
                    </a:srgbClr>
                  </a:outerShdw>
                </a:effectLst>
                <a:latin typeface="Corbel" pitchFamily="34" charset="0"/>
              </a:rPr>
              <a:t>Do not touch the </a:t>
            </a:r>
            <a:r>
              <a:rPr lang="en-US" sz="2400" b="1" dirty="0" err="1" smtClean="0">
                <a:solidFill>
                  <a:srgbClr val="FF0000"/>
                </a:solidFill>
                <a:effectLst>
                  <a:outerShdw blurRad="38100" dist="38100" dir="2700000" algn="tl">
                    <a:srgbClr val="000000">
                      <a:alpha val="43137"/>
                    </a:srgbClr>
                  </a:outerShdw>
                </a:effectLst>
                <a:latin typeface="Corbel" pitchFamily="34" charset="0"/>
              </a:rPr>
              <a:t>nichrome</a:t>
            </a:r>
            <a:r>
              <a:rPr lang="en-US" sz="2400" b="1" dirty="0" smtClean="0">
                <a:solidFill>
                  <a:srgbClr val="FF0000"/>
                </a:solidFill>
                <a:effectLst>
                  <a:outerShdw blurRad="38100" dist="38100" dir="2700000" algn="tl">
                    <a:srgbClr val="000000">
                      <a:alpha val="43137"/>
                    </a:srgbClr>
                  </a:outerShdw>
                </a:effectLst>
                <a:latin typeface="Corbel" pitchFamily="34" charset="0"/>
              </a:rPr>
              <a:t> wire once the circuit is closed. It gets very hot! You can burn yourself!</a:t>
            </a:r>
          </a:p>
          <a:p>
            <a:pPr marL="514350" indent="-514350">
              <a:buFont typeface="+mj-lt"/>
              <a:buAutoNum type="arabicPeriod"/>
            </a:pPr>
            <a:r>
              <a:rPr lang="en-US" sz="2800" u="sng" dirty="0" smtClean="0">
                <a:latin typeface="Corbel" pitchFamily="34" charset="0"/>
              </a:rPr>
              <a:t>Draw</a:t>
            </a:r>
            <a:r>
              <a:rPr lang="en-US" sz="2800" dirty="0" smtClean="0">
                <a:latin typeface="Corbel" pitchFamily="34" charset="0"/>
              </a:rPr>
              <a:t> a picture of the set up required to make a filament. </a:t>
            </a:r>
            <a:r>
              <a:rPr lang="en-US" sz="2800" u="sng" dirty="0" smtClean="0">
                <a:latin typeface="Corbel" pitchFamily="34" charset="0"/>
              </a:rPr>
              <a:t>Label</a:t>
            </a:r>
            <a:r>
              <a:rPr lang="en-US" sz="2800" dirty="0" smtClean="0">
                <a:latin typeface="Corbel" pitchFamily="34" charset="0"/>
              </a:rPr>
              <a:t> the parts.</a:t>
            </a:r>
          </a:p>
          <a:p>
            <a:pPr marL="514350" indent="-514350">
              <a:buFont typeface="+mj-lt"/>
              <a:buAutoNum type="arabicPeriod"/>
            </a:pPr>
            <a:r>
              <a:rPr lang="en-US" sz="2800" dirty="0" smtClean="0">
                <a:latin typeface="Corbel" pitchFamily="34" charset="0"/>
              </a:rPr>
              <a:t>Clean Up: We are going to re-use the </a:t>
            </a:r>
            <a:r>
              <a:rPr lang="en-US" sz="2800" dirty="0" err="1" smtClean="0">
                <a:latin typeface="Corbel" pitchFamily="34" charset="0"/>
              </a:rPr>
              <a:t>nichrome</a:t>
            </a:r>
            <a:r>
              <a:rPr lang="en-US" sz="2800" dirty="0" smtClean="0">
                <a:latin typeface="Corbel" pitchFamily="34" charset="0"/>
              </a:rPr>
              <a:t> wire. When directed, please straighten out the </a:t>
            </a:r>
            <a:r>
              <a:rPr lang="en-US" sz="2800" dirty="0" err="1" smtClean="0">
                <a:latin typeface="Corbel" pitchFamily="34" charset="0"/>
              </a:rPr>
              <a:t>nichrome</a:t>
            </a:r>
            <a:r>
              <a:rPr lang="en-US" sz="2800" dirty="0" smtClean="0">
                <a:latin typeface="Corbel" pitchFamily="34" charset="0"/>
              </a:rPr>
              <a:t> wire so we can re-use it for the next classes.</a:t>
            </a:r>
          </a:p>
          <a:p>
            <a:pPr lvl="1"/>
            <a:endParaRPr lang="en-US" sz="2400" dirty="0" smtClean="0">
              <a:solidFill>
                <a:srgbClr val="FF0000"/>
              </a:solidFill>
              <a:effectLst>
                <a:outerShdw blurRad="38100" dist="38100" dir="2700000" algn="tl">
                  <a:srgbClr val="000000">
                    <a:alpha val="43137"/>
                  </a:srgbClr>
                </a:outerShdw>
              </a:effectLst>
              <a:latin typeface="Corbel" pitchFamily="34" charset="0"/>
            </a:endParaRPr>
          </a:p>
          <a:p>
            <a:pPr lvl="1"/>
            <a:endParaRPr lang="en-US" sz="2400" dirty="0">
              <a:solidFill>
                <a:srgbClr val="FF0000"/>
              </a:solidFill>
              <a:effectLst>
                <a:outerShdw blurRad="38100" dist="38100" dir="2700000" algn="tl">
                  <a:srgbClr val="000000">
                    <a:alpha val="43137"/>
                  </a:srgbClr>
                </a:outerShdw>
              </a:effectLst>
              <a:latin typeface="Corbel" pitchFamily="34" charset="0"/>
            </a:endParaRPr>
          </a:p>
        </p:txBody>
      </p:sp>
    </p:spTree>
    <p:extLst>
      <p:ext uri="{BB962C8B-B14F-4D97-AF65-F5344CB8AC3E}">
        <p14:creationId xmlns:p14="http://schemas.microsoft.com/office/powerpoint/2010/main" val="5070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832" y="228600"/>
            <a:ext cx="7947968" cy="6337301"/>
          </a:xfrm>
        </p:spPr>
      </p:pic>
    </p:spTree>
    <p:extLst>
      <p:ext uri="{BB962C8B-B14F-4D97-AF65-F5344CB8AC3E}">
        <p14:creationId xmlns:p14="http://schemas.microsoft.com/office/powerpoint/2010/main" val="3838181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2" y="0"/>
            <a:ext cx="9067800" cy="1143000"/>
          </a:xfrm>
        </p:spPr>
        <p:txBody>
          <a:bodyPr>
            <a:normAutofit/>
          </a:bodyPr>
          <a:lstStyle/>
          <a:p>
            <a:r>
              <a:rPr lang="en-US" sz="5400" b="1" u="sng" dirty="0" smtClean="0">
                <a:latin typeface="Corbel" pitchFamily="34" charset="0"/>
              </a:rPr>
              <a:t>Types of Light Bulbs</a:t>
            </a:r>
            <a:endParaRPr lang="en-US" sz="5400" b="1" u="sng" dirty="0">
              <a:latin typeface="Corbel" pitchFamily="34" charset="0"/>
            </a:endParaRPr>
          </a:p>
        </p:txBody>
      </p:sp>
      <p:sp>
        <p:nvSpPr>
          <p:cNvPr id="3" name="Content Placeholder 2"/>
          <p:cNvSpPr>
            <a:spLocks noGrp="1"/>
          </p:cNvSpPr>
          <p:nvPr>
            <p:ph idx="1"/>
          </p:nvPr>
        </p:nvSpPr>
        <p:spPr>
          <a:xfrm>
            <a:off x="0" y="1066800"/>
            <a:ext cx="9144000" cy="5791200"/>
          </a:xfrm>
        </p:spPr>
        <p:txBody>
          <a:bodyPr>
            <a:normAutofit/>
          </a:bodyPr>
          <a:lstStyle/>
          <a:p>
            <a:r>
              <a:rPr lang="en-US" sz="3600" b="1" u="sng" dirty="0" smtClean="0"/>
              <a:t>Light Emitting Diodes (LEDs) </a:t>
            </a:r>
          </a:p>
          <a:p>
            <a:pPr lvl="1"/>
            <a:r>
              <a:rPr lang="en-US" sz="3200" b="1" dirty="0" smtClean="0"/>
              <a:t>Ex: light up numbers on digital clocks, traffic signals</a:t>
            </a:r>
          </a:p>
          <a:p>
            <a:pPr marL="0" indent="0">
              <a:buNone/>
            </a:pPr>
            <a:endParaRPr lang="en-US" sz="4000" b="1" dirty="0" smtClean="0"/>
          </a:p>
          <a:p>
            <a:endParaRPr lang="en-US" sz="1050" b="1" u="sng" dirty="0" smtClean="0"/>
          </a:p>
          <a:p>
            <a:r>
              <a:rPr lang="en-US" sz="3600" b="1" u="sng" dirty="0" smtClean="0"/>
              <a:t>Incandescent Light Bulbs </a:t>
            </a:r>
            <a:r>
              <a:rPr lang="en-US" sz="3600" b="1" dirty="0" smtClean="0"/>
              <a:t>– produces light with a filament</a:t>
            </a:r>
          </a:p>
          <a:p>
            <a:r>
              <a:rPr lang="en-US" sz="3600" b="1" u="sng" dirty="0" smtClean="0"/>
              <a:t>Compact Fluorescents (CFLs)</a:t>
            </a:r>
            <a:r>
              <a:rPr lang="en-US" sz="3600" b="1" dirty="0" smtClean="0"/>
              <a:t>  </a:t>
            </a:r>
            <a:endParaRPr lang="en-US" sz="3600" b="1" dirty="0"/>
          </a:p>
        </p:txBody>
      </p:sp>
      <p:pic>
        <p:nvPicPr>
          <p:cNvPr id="3074" name="Picture 2" descr="http://www.dormgrow.com/media/wysiwyg/LightEmittingDiode.jpg"/>
          <p:cNvPicPr>
            <a:picLocks noChangeAspect="1" noChangeArrowheads="1"/>
          </p:cNvPicPr>
          <p:nvPr/>
        </p:nvPicPr>
        <p:blipFill rotWithShape="1">
          <a:blip r:embed="rId2">
            <a:extLst>
              <a:ext uri="{28A0092B-C50C-407E-A947-70E740481C1C}">
                <a14:useLocalDpi xmlns:a14="http://schemas.microsoft.com/office/drawing/2010/main" val="0"/>
              </a:ext>
            </a:extLst>
          </a:blip>
          <a:srcRect t="16082" b="3783"/>
          <a:stretch/>
        </p:blipFill>
        <p:spPr bwMode="auto">
          <a:xfrm>
            <a:off x="2057400" y="2239838"/>
            <a:ext cx="3352800" cy="13568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dreamstime.com/light-emitting-diode-thumb9285676.jpg"/>
          <p:cNvPicPr>
            <a:picLocks noChangeAspect="1" noChangeArrowheads="1"/>
          </p:cNvPicPr>
          <p:nvPr/>
        </p:nvPicPr>
        <p:blipFill rotWithShape="1">
          <a:blip r:embed="rId3">
            <a:extLst>
              <a:ext uri="{28A0092B-C50C-407E-A947-70E740481C1C}">
                <a14:useLocalDpi xmlns:a14="http://schemas.microsoft.com/office/drawing/2010/main" val="0"/>
              </a:ext>
            </a:extLst>
          </a:blip>
          <a:srcRect r="35758" b="19365"/>
          <a:stretch/>
        </p:blipFill>
        <p:spPr bwMode="auto">
          <a:xfrm>
            <a:off x="7585162" y="2244193"/>
            <a:ext cx="1565369" cy="13655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householdproducts.blog.com/files/2011/12/LED-Christmas-Light-YF-01-1.jpg"/>
          <p:cNvPicPr>
            <a:picLocks noChangeAspect="1" noChangeArrowheads="1"/>
          </p:cNvPicPr>
          <p:nvPr/>
        </p:nvPicPr>
        <p:blipFill rotWithShape="1">
          <a:blip r:embed="rId4">
            <a:extLst>
              <a:ext uri="{28A0092B-C50C-407E-A947-70E740481C1C}">
                <a14:useLocalDpi xmlns:a14="http://schemas.microsoft.com/office/drawing/2010/main" val="0"/>
              </a:ext>
            </a:extLst>
          </a:blip>
          <a:srcRect t="8882" b="17329"/>
          <a:stretch/>
        </p:blipFill>
        <p:spPr bwMode="auto">
          <a:xfrm>
            <a:off x="5506130" y="2268142"/>
            <a:ext cx="1981200" cy="14619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upload.wikimedia.org/wikipedia/commons/thumb/b/b4/Gluehlampe_01_KMJ.png/200px-Gluehlampe_01_KMJ.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1801" y="3692742"/>
            <a:ext cx="757410" cy="12573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encrypted-tbn0.gstatic.com/images?q=tbn:ANd9GcSKPjCEfQrM-8uKNDnLeotZKk2DXEqRenADU4bUGxpcxMoZNfn8w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9319" y="4927980"/>
            <a:ext cx="1498011" cy="1846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07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8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7339666"/>
              </p:ext>
            </p:extLst>
          </p:nvPr>
        </p:nvGraphicFramePr>
        <p:xfrm>
          <a:off x="304800" y="0"/>
          <a:ext cx="8458200" cy="6864983"/>
        </p:xfrm>
        <a:graphic>
          <a:graphicData uri="http://schemas.openxmlformats.org/drawingml/2006/table">
            <a:tbl>
              <a:tblPr firstRow="1" bandRow="1">
                <a:tableStyleId>{5C22544A-7EE6-4342-B048-85BDC9FD1C3A}</a:tableStyleId>
              </a:tblPr>
              <a:tblGrid>
                <a:gridCol w="1447800"/>
                <a:gridCol w="3429000"/>
                <a:gridCol w="3581400"/>
              </a:tblGrid>
              <a:tr h="604427">
                <a:tc gridSpan="3">
                  <a:txBody>
                    <a:bodyPr/>
                    <a:lstStyle/>
                    <a:p>
                      <a:pPr algn="ctr"/>
                      <a:r>
                        <a:rPr lang="en-US" sz="3200" dirty="0" smtClean="0"/>
                        <a:t>Pros</a:t>
                      </a:r>
                      <a:r>
                        <a:rPr lang="en-US" sz="3200" baseline="0" dirty="0" smtClean="0"/>
                        <a:t> &amp; Cons of Different Types of Lights</a:t>
                      </a:r>
                      <a:endParaRPr lang="en-US" sz="3200" dirty="0"/>
                    </a:p>
                  </a:txBody>
                  <a:tcPr/>
                </a:tc>
                <a:tc hMerge="1">
                  <a:txBody>
                    <a:bodyPr/>
                    <a:lstStyle/>
                    <a:p>
                      <a:pPr algn="ctr"/>
                      <a:endParaRPr lang="en-US" sz="3600" dirty="0"/>
                    </a:p>
                  </a:txBody>
                  <a:tcPr/>
                </a:tc>
                <a:tc hMerge="1">
                  <a:txBody>
                    <a:bodyPr/>
                    <a:lstStyle/>
                    <a:p>
                      <a:pPr algn="ctr"/>
                      <a:endParaRPr lang="en-US" sz="3600" dirty="0"/>
                    </a:p>
                  </a:txBody>
                  <a:tcPr/>
                </a:tc>
              </a:tr>
              <a:tr h="815976">
                <a:tc>
                  <a:txBody>
                    <a:bodyPr/>
                    <a:lstStyle/>
                    <a:p>
                      <a:r>
                        <a:rPr lang="en-US" sz="2400" b="1" dirty="0" smtClean="0"/>
                        <a:t>Types</a:t>
                      </a:r>
                      <a:r>
                        <a:rPr lang="en-US" sz="2400" b="1" baseline="0" dirty="0" smtClean="0"/>
                        <a:t> of Lights</a:t>
                      </a:r>
                      <a:endParaRPr lang="en-US" sz="2400" b="1" dirty="0"/>
                    </a:p>
                  </a:txBody>
                  <a:tcPr>
                    <a:solidFill>
                      <a:schemeClr val="tx2">
                        <a:lumMod val="40000"/>
                        <a:lumOff val="60000"/>
                      </a:schemeClr>
                    </a:solidFill>
                  </a:tcPr>
                </a:tc>
                <a:tc>
                  <a:txBody>
                    <a:bodyPr/>
                    <a:lstStyle/>
                    <a:p>
                      <a:pPr algn="ctr"/>
                      <a:r>
                        <a:rPr lang="en-US" sz="3200" b="1" dirty="0" smtClean="0"/>
                        <a:t>Pros</a:t>
                      </a:r>
                      <a:endParaRPr lang="en-US" sz="3200" b="1" dirty="0"/>
                    </a:p>
                  </a:txBody>
                  <a:tcPr>
                    <a:solidFill>
                      <a:schemeClr val="tx2">
                        <a:lumMod val="40000"/>
                        <a:lumOff val="60000"/>
                      </a:schemeClr>
                    </a:solidFill>
                  </a:tcPr>
                </a:tc>
                <a:tc>
                  <a:txBody>
                    <a:bodyPr/>
                    <a:lstStyle/>
                    <a:p>
                      <a:pPr algn="ctr"/>
                      <a:r>
                        <a:rPr lang="en-US" sz="3200" b="1" dirty="0" smtClean="0"/>
                        <a:t>Cons</a:t>
                      </a:r>
                      <a:endParaRPr lang="en-US" sz="3200" b="1" dirty="0"/>
                    </a:p>
                  </a:txBody>
                  <a:tcPr>
                    <a:solidFill>
                      <a:schemeClr val="tx2">
                        <a:lumMod val="40000"/>
                        <a:lumOff val="60000"/>
                      </a:schemeClr>
                    </a:solidFill>
                  </a:tcPr>
                </a:tc>
              </a:tr>
              <a:tr h="1812532">
                <a:tc>
                  <a:txBody>
                    <a:bodyPr/>
                    <a:lstStyle/>
                    <a:p>
                      <a:r>
                        <a:rPr lang="en-US" b="1" dirty="0" smtClean="0"/>
                        <a:t>Light</a:t>
                      </a:r>
                      <a:r>
                        <a:rPr lang="en-US" b="1" baseline="0" dirty="0" smtClean="0"/>
                        <a:t> Emitting Diodes (LEDs)</a:t>
                      </a:r>
                      <a:endParaRPr lang="en-US" b="1" dirty="0"/>
                    </a:p>
                  </a:txBody>
                  <a:tcPr/>
                </a:tc>
                <a:tc>
                  <a:txBody>
                    <a:bodyPr/>
                    <a:lstStyle/>
                    <a:p>
                      <a:endParaRPr lang="en-US" dirty="0"/>
                    </a:p>
                  </a:txBody>
                  <a:tcPr/>
                </a:tc>
                <a:tc>
                  <a:txBody>
                    <a:bodyPr/>
                    <a:lstStyle/>
                    <a:p>
                      <a:endParaRPr lang="en-US" dirty="0"/>
                    </a:p>
                  </a:txBody>
                  <a:tcPr/>
                </a:tc>
              </a:tr>
              <a:tr h="1812532">
                <a:tc>
                  <a:txBody>
                    <a:bodyPr/>
                    <a:lstStyle/>
                    <a:p>
                      <a:r>
                        <a:rPr lang="en-US" b="1" dirty="0" smtClean="0"/>
                        <a:t>Incandescent</a:t>
                      </a:r>
                      <a:r>
                        <a:rPr lang="en-US" b="1" baseline="0" dirty="0" smtClean="0"/>
                        <a:t> Light Bulbs</a:t>
                      </a:r>
                      <a:endParaRPr lang="en-US" b="1" dirty="0"/>
                    </a:p>
                  </a:txBody>
                  <a:tcPr/>
                </a:tc>
                <a:tc>
                  <a:txBody>
                    <a:bodyPr/>
                    <a:lstStyle/>
                    <a:p>
                      <a:endParaRPr lang="en-US"/>
                    </a:p>
                  </a:txBody>
                  <a:tcPr/>
                </a:tc>
                <a:tc>
                  <a:txBody>
                    <a:bodyPr/>
                    <a:lstStyle/>
                    <a:p>
                      <a:endParaRPr lang="en-US"/>
                    </a:p>
                  </a:txBody>
                  <a:tcPr/>
                </a:tc>
              </a:tr>
              <a:tr h="1812532">
                <a:tc>
                  <a:txBody>
                    <a:bodyPr/>
                    <a:lstStyle/>
                    <a:p>
                      <a:r>
                        <a:rPr lang="en-US" b="1" dirty="0" smtClean="0"/>
                        <a:t>Compact Fluorescents (CFLs)</a:t>
                      </a:r>
                      <a:endParaRPr lang="en-US" b="1"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918058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4614405"/>
              </p:ext>
            </p:extLst>
          </p:nvPr>
        </p:nvGraphicFramePr>
        <p:xfrm>
          <a:off x="304800" y="0"/>
          <a:ext cx="8458200" cy="6864983"/>
        </p:xfrm>
        <a:graphic>
          <a:graphicData uri="http://schemas.openxmlformats.org/drawingml/2006/table">
            <a:tbl>
              <a:tblPr firstRow="1" bandRow="1">
                <a:tableStyleId>{5C22544A-7EE6-4342-B048-85BDC9FD1C3A}</a:tableStyleId>
              </a:tblPr>
              <a:tblGrid>
                <a:gridCol w="1447800"/>
                <a:gridCol w="3429000"/>
                <a:gridCol w="3581400"/>
              </a:tblGrid>
              <a:tr h="604427">
                <a:tc gridSpan="3">
                  <a:txBody>
                    <a:bodyPr/>
                    <a:lstStyle/>
                    <a:p>
                      <a:pPr algn="ctr"/>
                      <a:r>
                        <a:rPr lang="en-US" sz="3200" dirty="0" smtClean="0"/>
                        <a:t>Pros</a:t>
                      </a:r>
                      <a:r>
                        <a:rPr lang="en-US" sz="3200" baseline="0" dirty="0" smtClean="0"/>
                        <a:t> &amp; Cons of Different Types of Lights</a:t>
                      </a:r>
                      <a:endParaRPr lang="en-US" sz="3200" dirty="0"/>
                    </a:p>
                  </a:txBody>
                  <a:tcPr/>
                </a:tc>
                <a:tc hMerge="1">
                  <a:txBody>
                    <a:bodyPr/>
                    <a:lstStyle/>
                    <a:p>
                      <a:pPr algn="ctr"/>
                      <a:endParaRPr lang="en-US" sz="3600" dirty="0"/>
                    </a:p>
                  </a:txBody>
                  <a:tcPr/>
                </a:tc>
                <a:tc hMerge="1">
                  <a:txBody>
                    <a:bodyPr/>
                    <a:lstStyle/>
                    <a:p>
                      <a:pPr algn="ctr"/>
                      <a:endParaRPr lang="en-US" sz="3600" dirty="0"/>
                    </a:p>
                  </a:txBody>
                  <a:tcPr/>
                </a:tc>
              </a:tr>
              <a:tr h="815976">
                <a:tc>
                  <a:txBody>
                    <a:bodyPr/>
                    <a:lstStyle/>
                    <a:p>
                      <a:r>
                        <a:rPr lang="en-US" sz="2400" b="1" dirty="0" smtClean="0"/>
                        <a:t>Types</a:t>
                      </a:r>
                      <a:r>
                        <a:rPr lang="en-US" sz="2400" b="1" baseline="0" dirty="0" smtClean="0"/>
                        <a:t> of Lights</a:t>
                      </a:r>
                      <a:endParaRPr lang="en-US" sz="2400" b="1" dirty="0"/>
                    </a:p>
                  </a:txBody>
                  <a:tcPr>
                    <a:solidFill>
                      <a:schemeClr val="tx2">
                        <a:lumMod val="40000"/>
                        <a:lumOff val="60000"/>
                      </a:schemeClr>
                    </a:solidFill>
                  </a:tcPr>
                </a:tc>
                <a:tc>
                  <a:txBody>
                    <a:bodyPr/>
                    <a:lstStyle/>
                    <a:p>
                      <a:pPr algn="ctr"/>
                      <a:r>
                        <a:rPr lang="en-US" sz="3200" b="1" dirty="0" smtClean="0"/>
                        <a:t>Pros</a:t>
                      </a:r>
                      <a:endParaRPr lang="en-US" sz="3200" b="1" dirty="0"/>
                    </a:p>
                  </a:txBody>
                  <a:tcPr>
                    <a:solidFill>
                      <a:schemeClr val="tx2">
                        <a:lumMod val="40000"/>
                        <a:lumOff val="60000"/>
                      </a:schemeClr>
                    </a:solidFill>
                  </a:tcPr>
                </a:tc>
                <a:tc>
                  <a:txBody>
                    <a:bodyPr/>
                    <a:lstStyle/>
                    <a:p>
                      <a:pPr algn="ctr"/>
                      <a:r>
                        <a:rPr lang="en-US" sz="3200" b="1" dirty="0" smtClean="0"/>
                        <a:t>Cons</a:t>
                      </a:r>
                      <a:endParaRPr lang="en-US" sz="3200" b="1" dirty="0"/>
                    </a:p>
                  </a:txBody>
                  <a:tcPr>
                    <a:solidFill>
                      <a:schemeClr val="tx2">
                        <a:lumMod val="40000"/>
                        <a:lumOff val="60000"/>
                      </a:schemeClr>
                    </a:solidFill>
                  </a:tcPr>
                </a:tc>
              </a:tr>
              <a:tr h="1812532">
                <a:tc>
                  <a:txBody>
                    <a:bodyPr/>
                    <a:lstStyle/>
                    <a:p>
                      <a:r>
                        <a:rPr lang="en-US" b="1" dirty="0" smtClean="0"/>
                        <a:t>Light</a:t>
                      </a:r>
                      <a:r>
                        <a:rPr lang="en-US" b="1" baseline="0" dirty="0" smtClean="0"/>
                        <a:t> Emitting Diodes (LEDs)</a:t>
                      </a:r>
                      <a:endParaRPr lang="en-US" b="1" dirty="0"/>
                    </a:p>
                  </a:txBody>
                  <a:tcPr/>
                </a:tc>
                <a:tc>
                  <a:txBody>
                    <a:bodyPr/>
                    <a:lstStyle/>
                    <a:p>
                      <a:pPr marL="285750" indent="-285750">
                        <a:buFont typeface="Arial" panose="020B0604020202020204" pitchFamily="34" charset="0"/>
                        <a:buChar char="•"/>
                      </a:pPr>
                      <a:r>
                        <a:rPr lang="en-US" sz="2000" b="1" dirty="0" smtClean="0"/>
                        <a:t>Uses least amount of energy</a:t>
                      </a:r>
                    </a:p>
                    <a:p>
                      <a:pPr marL="285750" indent="-285750">
                        <a:buFont typeface="Arial" panose="020B0604020202020204" pitchFamily="34" charset="0"/>
                        <a:buChar char="•"/>
                      </a:pPr>
                      <a:r>
                        <a:rPr lang="en-US" sz="2000" b="1" dirty="0" smtClean="0"/>
                        <a:t>Lasts longer than other types of bulbs</a:t>
                      </a:r>
                      <a:endParaRPr lang="en-US" sz="2000" b="1" dirty="0"/>
                    </a:p>
                  </a:txBody>
                  <a:tcPr/>
                </a:tc>
                <a:tc>
                  <a:txBody>
                    <a:bodyPr/>
                    <a:lstStyle/>
                    <a:p>
                      <a:pPr marL="285750" indent="-285750">
                        <a:buFont typeface="Arial" panose="020B0604020202020204" pitchFamily="34" charset="0"/>
                        <a:buChar char="•"/>
                      </a:pPr>
                      <a:r>
                        <a:rPr lang="en-US" sz="2000" b="1" dirty="0" smtClean="0"/>
                        <a:t>Expensive </a:t>
                      </a:r>
                      <a:endParaRPr lang="en-US" sz="2000" b="1" dirty="0"/>
                    </a:p>
                  </a:txBody>
                  <a:tcPr/>
                </a:tc>
              </a:tr>
              <a:tr h="1812532">
                <a:tc>
                  <a:txBody>
                    <a:bodyPr/>
                    <a:lstStyle/>
                    <a:p>
                      <a:r>
                        <a:rPr lang="en-US" b="1" dirty="0" smtClean="0"/>
                        <a:t>Incandescent</a:t>
                      </a:r>
                      <a:r>
                        <a:rPr lang="en-US" b="1" baseline="0" dirty="0" smtClean="0"/>
                        <a:t> Light Bulbs</a:t>
                      </a:r>
                      <a:endParaRPr lang="en-US" b="1" dirty="0"/>
                    </a:p>
                  </a:txBody>
                  <a:tcPr/>
                </a:tc>
                <a:tc>
                  <a:txBody>
                    <a:bodyPr/>
                    <a:lstStyle/>
                    <a:p>
                      <a:pPr marL="285750" indent="-285750">
                        <a:buFont typeface="Arial" panose="020B0604020202020204" pitchFamily="34" charset="0"/>
                        <a:buChar char="•"/>
                      </a:pPr>
                      <a:r>
                        <a:rPr lang="en-US" sz="2000" b="1" dirty="0" smtClean="0"/>
                        <a:t>Inexpensive </a:t>
                      </a:r>
                    </a:p>
                    <a:p>
                      <a:pPr marL="285750" indent="-285750">
                        <a:buFont typeface="Arial" panose="020B0604020202020204" pitchFamily="34" charset="0"/>
                        <a:buChar char="•"/>
                      </a:pPr>
                      <a:r>
                        <a:rPr lang="en-US" sz="2000" b="1" dirty="0" smtClean="0"/>
                        <a:t>Gives off a pleasant</a:t>
                      </a:r>
                      <a:r>
                        <a:rPr lang="en-US" sz="2000" b="1" baseline="0" dirty="0" smtClean="0"/>
                        <a:t> light </a:t>
                      </a:r>
                      <a:endParaRPr lang="en-US" sz="2000" b="1" dirty="0"/>
                    </a:p>
                  </a:txBody>
                  <a:tcPr/>
                </a:tc>
                <a:tc>
                  <a:txBody>
                    <a:bodyPr/>
                    <a:lstStyle/>
                    <a:p>
                      <a:pPr marL="285750" indent="-285750">
                        <a:buFont typeface="Arial" panose="020B0604020202020204" pitchFamily="34" charset="0"/>
                        <a:buChar char="•"/>
                      </a:pPr>
                      <a:r>
                        <a:rPr lang="en-US" sz="2000" b="1" dirty="0" smtClean="0"/>
                        <a:t>Does</a:t>
                      </a:r>
                      <a:r>
                        <a:rPr lang="en-US" sz="2000" b="1" baseline="0" dirty="0" smtClean="0"/>
                        <a:t> not last very long</a:t>
                      </a:r>
                    </a:p>
                    <a:p>
                      <a:pPr marL="285750" indent="-285750">
                        <a:buFont typeface="Arial" panose="020B0604020202020204" pitchFamily="34" charset="0"/>
                        <a:buChar char="•"/>
                      </a:pPr>
                      <a:r>
                        <a:rPr lang="en-US" sz="2000" b="1" baseline="0" dirty="0" smtClean="0"/>
                        <a:t>Uses more energy than LEDs or CFLs</a:t>
                      </a:r>
                      <a:endParaRPr lang="en-US" sz="2000" b="1" dirty="0"/>
                    </a:p>
                  </a:txBody>
                  <a:tcPr/>
                </a:tc>
              </a:tr>
              <a:tr h="1812532">
                <a:tc>
                  <a:txBody>
                    <a:bodyPr/>
                    <a:lstStyle/>
                    <a:p>
                      <a:r>
                        <a:rPr lang="en-US" b="1" dirty="0" smtClean="0"/>
                        <a:t>Compact Fluorescents (CFLs)</a:t>
                      </a:r>
                      <a:endParaRPr lang="en-US" b="1" dirty="0"/>
                    </a:p>
                  </a:txBody>
                  <a:tcPr/>
                </a:tc>
                <a:tc>
                  <a:txBody>
                    <a:bodyPr/>
                    <a:lstStyle/>
                    <a:p>
                      <a:pPr marL="285750" indent="-285750">
                        <a:buFont typeface="Arial" panose="020B0604020202020204" pitchFamily="34" charset="0"/>
                        <a:buChar char="•"/>
                      </a:pPr>
                      <a:r>
                        <a:rPr lang="en-US" sz="2000" b="1" dirty="0" smtClean="0"/>
                        <a:t>Use a lot less energy than</a:t>
                      </a:r>
                      <a:r>
                        <a:rPr lang="en-US" sz="2000" b="1" baseline="0" dirty="0" smtClean="0"/>
                        <a:t> incandescent bulbs</a:t>
                      </a:r>
                    </a:p>
                    <a:p>
                      <a:pPr marL="285750" indent="-285750">
                        <a:buFont typeface="Arial" panose="020B0604020202020204" pitchFamily="34" charset="0"/>
                        <a:buChar char="•"/>
                      </a:pPr>
                      <a:r>
                        <a:rPr lang="en-US" sz="2000" b="1" baseline="0" dirty="0" smtClean="0"/>
                        <a:t>Lasts longer than regular incandescent bulbs</a:t>
                      </a:r>
                      <a:endParaRPr lang="en-US" sz="2000" b="1" dirty="0"/>
                    </a:p>
                  </a:txBody>
                  <a:tcPr/>
                </a:tc>
                <a:tc>
                  <a:txBody>
                    <a:bodyPr/>
                    <a:lstStyle/>
                    <a:p>
                      <a:pPr marL="285750" indent="-285750">
                        <a:buFont typeface="Arial" panose="020B0604020202020204" pitchFamily="34" charset="0"/>
                        <a:buChar char="•"/>
                      </a:pPr>
                      <a:r>
                        <a:rPr lang="en-US" sz="2000" b="1" dirty="0" smtClean="0"/>
                        <a:t>More expensive than incandescent bulbs</a:t>
                      </a:r>
                    </a:p>
                    <a:p>
                      <a:pPr marL="285750" indent="-285750">
                        <a:buFont typeface="Arial" panose="020B0604020202020204" pitchFamily="34" charset="0"/>
                        <a:buChar char="•"/>
                      </a:pPr>
                      <a:r>
                        <a:rPr lang="en-US" sz="2000" b="1" dirty="0" smtClean="0"/>
                        <a:t>Contains mercury, so it should be recycled</a:t>
                      </a:r>
                    </a:p>
                    <a:p>
                      <a:endParaRPr lang="en-US" sz="2000" b="1" dirty="0"/>
                    </a:p>
                  </a:txBody>
                  <a:tcPr/>
                </a:tc>
              </a:tr>
            </a:tbl>
          </a:graphicData>
        </a:graphic>
      </p:graphicFrame>
    </p:spTree>
    <p:extLst>
      <p:ext uri="{BB962C8B-B14F-4D97-AF65-F5344CB8AC3E}">
        <p14:creationId xmlns:p14="http://schemas.microsoft.com/office/powerpoint/2010/main" val="647897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4614405"/>
              </p:ext>
            </p:extLst>
          </p:nvPr>
        </p:nvGraphicFramePr>
        <p:xfrm>
          <a:off x="304800" y="0"/>
          <a:ext cx="8458200" cy="6864983"/>
        </p:xfrm>
        <a:graphic>
          <a:graphicData uri="http://schemas.openxmlformats.org/drawingml/2006/table">
            <a:tbl>
              <a:tblPr firstRow="1" bandRow="1">
                <a:tableStyleId>{5C22544A-7EE6-4342-B048-85BDC9FD1C3A}</a:tableStyleId>
              </a:tblPr>
              <a:tblGrid>
                <a:gridCol w="1447800"/>
                <a:gridCol w="3429000"/>
                <a:gridCol w="3581400"/>
              </a:tblGrid>
              <a:tr h="604427">
                <a:tc gridSpan="3">
                  <a:txBody>
                    <a:bodyPr/>
                    <a:lstStyle/>
                    <a:p>
                      <a:pPr algn="ctr"/>
                      <a:r>
                        <a:rPr lang="en-US" sz="3200" dirty="0" smtClean="0"/>
                        <a:t>Pros</a:t>
                      </a:r>
                      <a:r>
                        <a:rPr lang="en-US" sz="3200" baseline="0" dirty="0" smtClean="0"/>
                        <a:t> &amp; Cons of Different Types of Lights</a:t>
                      </a:r>
                      <a:endParaRPr lang="en-US" sz="3200" dirty="0"/>
                    </a:p>
                  </a:txBody>
                  <a:tcPr/>
                </a:tc>
                <a:tc hMerge="1">
                  <a:txBody>
                    <a:bodyPr/>
                    <a:lstStyle/>
                    <a:p>
                      <a:pPr algn="ctr"/>
                      <a:endParaRPr lang="en-US" sz="3600" dirty="0"/>
                    </a:p>
                  </a:txBody>
                  <a:tcPr/>
                </a:tc>
                <a:tc hMerge="1">
                  <a:txBody>
                    <a:bodyPr/>
                    <a:lstStyle/>
                    <a:p>
                      <a:pPr algn="ctr"/>
                      <a:endParaRPr lang="en-US" sz="3600" dirty="0"/>
                    </a:p>
                  </a:txBody>
                  <a:tcPr/>
                </a:tc>
              </a:tr>
              <a:tr h="815976">
                <a:tc>
                  <a:txBody>
                    <a:bodyPr/>
                    <a:lstStyle/>
                    <a:p>
                      <a:r>
                        <a:rPr lang="en-US" sz="2400" b="1" dirty="0" smtClean="0"/>
                        <a:t>Types</a:t>
                      </a:r>
                      <a:r>
                        <a:rPr lang="en-US" sz="2400" b="1" baseline="0" dirty="0" smtClean="0"/>
                        <a:t> of Lights</a:t>
                      </a:r>
                      <a:endParaRPr lang="en-US" sz="2400" b="1" dirty="0"/>
                    </a:p>
                  </a:txBody>
                  <a:tcPr>
                    <a:solidFill>
                      <a:schemeClr val="tx2">
                        <a:lumMod val="40000"/>
                        <a:lumOff val="60000"/>
                      </a:schemeClr>
                    </a:solidFill>
                  </a:tcPr>
                </a:tc>
                <a:tc>
                  <a:txBody>
                    <a:bodyPr/>
                    <a:lstStyle/>
                    <a:p>
                      <a:pPr algn="ctr"/>
                      <a:r>
                        <a:rPr lang="en-US" sz="3200" b="1" dirty="0" smtClean="0"/>
                        <a:t>Pros</a:t>
                      </a:r>
                      <a:endParaRPr lang="en-US" sz="3200" b="1" dirty="0"/>
                    </a:p>
                  </a:txBody>
                  <a:tcPr>
                    <a:solidFill>
                      <a:schemeClr val="tx2">
                        <a:lumMod val="40000"/>
                        <a:lumOff val="60000"/>
                      </a:schemeClr>
                    </a:solidFill>
                  </a:tcPr>
                </a:tc>
                <a:tc>
                  <a:txBody>
                    <a:bodyPr/>
                    <a:lstStyle/>
                    <a:p>
                      <a:pPr algn="ctr"/>
                      <a:r>
                        <a:rPr lang="en-US" sz="3200" b="1" dirty="0" smtClean="0"/>
                        <a:t>Cons</a:t>
                      </a:r>
                      <a:endParaRPr lang="en-US" sz="3200" b="1" dirty="0"/>
                    </a:p>
                  </a:txBody>
                  <a:tcPr>
                    <a:solidFill>
                      <a:schemeClr val="tx2">
                        <a:lumMod val="40000"/>
                        <a:lumOff val="60000"/>
                      </a:schemeClr>
                    </a:solidFill>
                  </a:tcPr>
                </a:tc>
              </a:tr>
              <a:tr h="1812532">
                <a:tc>
                  <a:txBody>
                    <a:bodyPr/>
                    <a:lstStyle/>
                    <a:p>
                      <a:r>
                        <a:rPr lang="en-US" b="1" dirty="0" smtClean="0"/>
                        <a:t>Light</a:t>
                      </a:r>
                      <a:r>
                        <a:rPr lang="en-US" b="1" baseline="0" dirty="0" smtClean="0"/>
                        <a:t> Emitting Diodes (LEDs)</a:t>
                      </a:r>
                      <a:endParaRPr lang="en-US" b="1" dirty="0"/>
                    </a:p>
                  </a:txBody>
                  <a:tcPr/>
                </a:tc>
                <a:tc>
                  <a:txBody>
                    <a:bodyPr/>
                    <a:lstStyle/>
                    <a:p>
                      <a:pPr marL="285750" indent="-285750">
                        <a:buFont typeface="Arial" panose="020B0604020202020204" pitchFamily="34" charset="0"/>
                        <a:buChar char="•"/>
                      </a:pPr>
                      <a:r>
                        <a:rPr lang="en-US" sz="2000" b="1" dirty="0" smtClean="0"/>
                        <a:t>Uses least amount of energy</a:t>
                      </a:r>
                    </a:p>
                    <a:p>
                      <a:pPr marL="285750" indent="-285750">
                        <a:buFont typeface="Arial" panose="020B0604020202020204" pitchFamily="34" charset="0"/>
                        <a:buChar char="•"/>
                      </a:pPr>
                      <a:r>
                        <a:rPr lang="en-US" sz="2000" b="1" dirty="0" smtClean="0"/>
                        <a:t>Lasts longer than other types of bulbs</a:t>
                      </a:r>
                      <a:endParaRPr lang="en-US" sz="2000" b="1" dirty="0"/>
                    </a:p>
                  </a:txBody>
                  <a:tcPr/>
                </a:tc>
                <a:tc>
                  <a:txBody>
                    <a:bodyPr/>
                    <a:lstStyle/>
                    <a:p>
                      <a:pPr marL="285750" indent="-285750">
                        <a:buFont typeface="Arial" panose="020B0604020202020204" pitchFamily="34" charset="0"/>
                        <a:buChar char="•"/>
                      </a:pPr>
                      <a:r>
                        <a:rPr lang="en-US" sz="2000" b="1" dirty="0" smtClean="0"/>
                        <a:t>Expensive </a:t>
                      </a:r>
                      <a:endParaRPr lang="en-US" sz="2000" b="1" dirty="0"/>
                    </a:p>
                  </a:txBody>
                  <a:tcPr/>
                </a:tc>
              </a:tr>
              <a:tr h="1812532">
                <a:tc>
                  <a:txBody>
                    <a:bodyPr/>
                    <a:lstStyle/>
                    <a:p>
                      <a:r>
                        <a:rPr lang="en-US" b="1" dirty="0" smtClean="0"/>
                        <a:t>Incandescent</a:t>
                      </a:r>
                      <a:r>
                        <a:rPr lang="en-US" b="1" baseline="0" dirty="0" smtClean="0"/>
                        <a:t> Light Bulbs</a:t>
                      </a:r>
                      <a:endParaRPr lang="en-US" b="1" dirty="0"/>
                    </a:p>
                  </a:txBody>
                  <a:tcPr/>
                </a:tc>
                <a:tc>
                  <a:txBody>
                    <a:bodyPr/>
                    <a:lstStyle/>
                    <a:p>
                      <a:pPr marL="285750" indent="-285750">
                        <a:buFont typeface="Arial" panose="020B0604020202020204" pitchFamily="34" charset="0"/>
                        <a:buChar char="•"/>
                      </a:pPr>
                      <a:r>
                        <a:rPr lang="en-US" sz="2000" b="1" dirty="0" smtClean="0"/>
                        <a:t>Inexpensive </a:t>
                      </a:r>
                    </a:p>
                    <a:p>
                      <a:pPr marL="285750" indent="-285750">
                        <a:buFont typeface="Arial" panose="020B0604020202020204" pitchFamily="34" charset="0"/>
                        <a:buChar char="•"/>
                      </a:pPr>
                      <a:r>
                        <a:rPr lang="en-US" sz="2000" b="1" dirty="0" smtClean="0"/>
                        <a:t>Gives off a pleasant</a:t>
                      </a:r>
                      <a:r>
                        <a:rPr lang="en-US" sz="2000" b="1" baseline="0" dirty="0" smtClean="0"/>
                        <a:t> light </a:t>
                      </a:r>
                      <a:endParaRPr lang="en-US" sz="2000" b="1" dirty="0"/>
                    </a:p>
                  </a:txBody>
                  <a:tcPr/>
                </a:tc>
                <a:tc>
                  <a:txBody>
                    <a:bodyPr/>
                    <a:lstStyle/>
                    <a:p>
                      <a:pPr marL="285750" indent="-285750">
                        <a:buFont typeface="Arial" panose="020B0604020202020204" pitchFamily="34" charset="0"/>
                        <a:buChar char="•"/>
                      </a:pPr>
                      <a:r>
                        <a:rPr lang="en-US" sz="2000" b="1" dirty="0" smtClean="0"/>
                        <a:t>Does</a:t>
                      </a:r>
                      <a:r>
                        <a:rPr lang="en-US" sz="2000" b="1" baseline="0" dirty="0" smtClean="0"/>
                        <a:t> not last very long</a:t>
                      </a:r>
                    </a:p>
                    <a:p>
                      <a:pPr marL="285750" indent="-285750">
                        <a:buFont typeface="Arial" panose="020B0604020202020204" pitchFamily="34" charset="0"/>
                        <a:buChar char="•"/>
                      </a:pPr>
                      <a:r>
                        <a:rPr lang="en-US" sz="2000" b="1" baseline="0" dirty="0" smtClean="0"/>
                        <a:t>Uses more energy than LEDs or CFLs</a:t>
                      </a:r>
                      <a:endParaRPr lang="en-US" sz="2000" b="1" dirty="0"/>
                    </a:p>
                  </a:txBody>
                  <a:tcPr/>
                </a:tc>
              </a:tr>
              <a:tr h="1812532">
                <a:tc>
                  <a:txBody>
                    <a:bodyPr/>
                    <a:lstStyle/>
                    <a:p>
                      <a:r>
                        <a:rPr lang="en-US" b="1" dirty="0" smtClean="0"/>
                        <a:t>Compact Fluorescents (CFLs)</a:t>
                      </a:r>
                      <a:endParaRPr lang="en-US" b="1" dirty="0"/>
                    </a:p>
                  </a:txBody>
                  <a:tcPr/>
                </a:tc>
                <a:tc>
                  <a:txBody>
                    <a:bodyPr/>
                    <a:lstStyle/>
                    <a:p>
                      <a:pPr marL="285750" indent="-285750">
                        <a:buFont typeface="Arial" panose="020B0604020202020204" pitchFamily="34" charset="0"/>
                        <a:buChar char="•"/>
                      </a:pPr>
                      <a:r>
                        <a:rPr lang="en-US" sz="2000" b="1" dirty="0" smtClean="0"/>
                        <a:t>Use a lot less energy than</a:t>
                      </a:r>
                      <a:r>
                        <a:rPr lang="en-US" sz="2000" b="1" baseline="0" dirty="0" smtClean="0"/>
                        <a:t> incandescent bulbs</a:t>
                      </a:r>
                    </a:p>
                    <a:p>
                      <a:pPr marL="285750" indent="-285750">
                        <a:buFont typeface="Arial" panose="020B0604020202020204" pitchFamily="34" charset="0"/>
                        <a:buChar char="•"/>
                      </a:pPr>
                      <a:r>
                        <a:rPr lang="en-US" sz="2000" b="1" baseline="0" dirty="0" smtClean="0"/>
                        <a:t>Lasts longer than regular incandescent bulbs</a:t>
                      </a:r>
                      <a:endParaRPr lang="en-US" sz="2000" b="1" dirty="0"/>
                    </a:p>
                  </a:txBody>
                  <a:tcPr/>
                </a:tc>
                <a:tc>
                  <a:txBody>
                    <a:bodyPr/>
                    <a:lstStyle/>
                    <a:p>
                      <a:pPr marL="285750" indent="-285750">
                        <a:buFont typeface="Arial" panose="020B0604020202020204" pitchFamily="34" charset="0"/>
                        <a:buChar char="•"/>
                      </a:pPr>
                      <a:r>
                        <a:rPr lang="en-US" sz="2000" b="1" dirty="0" smtClean="0"/>
                        <a:t>More expensive than incandescent bulbs</a:t>
                      </a:r>
                    </a:p>
                    <a:p>
                      <a:pPr marL="285750" indent="-285750">
                        <a:buFont typeface="Arial" panose="020B0604020202020204" pitchFamily="34" charset="0"/>
                        <a:buChar char="•"/>
                      </a:pPr>
                      <a:r>
                        <a:rPr lang="en-US" sz="2000" b="1" dirty="0" smtClean="0"/>
                        <a:t>Contains mercury, so it should be recycled</a:t>
                      </a:r>
                    </a:p>
                    <a:p>
                      <a:endParaRPr lang="en-US" sz="2000" b="1" dirty="0"/>
                    </a:p>
                  </a:txBody>
                  <a:tcPr/>
                </a:tc>
              </a:tr>
            </a:tbl>
          </a:graphicData>
        </a:graphic>
      </p:graphicFrame>
    </p:spTree>
    <p:extLst>
      <p:ext uri="{BB962C8B-B14F-4D97-AF65-F5344CB8AC3E}">
        <p14:creationId xmlns:p14="http://schemas.microsoft.com/office/powerpoint/2010/main" val="2978133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a Claim – Paragraph</a:t>
            </a:r>
            <a:endParaRPr lang="en-US" dirty="0"/>
          </a:p>
        </p:txBody>
      </p:sp>
      <p:sp>
        <p:nvSpPr>
          <p:cNvPr id="3" name="Content Placeholder 2"/>
          <p:cNvSpPr>
            <a:spLocks noGrp="1"/>
          </p:cNvSpPr>
          <p:nvPr>
            <p:ph idx="1"/>
          </p:nvPr>
        </p:nvSpPr>
        <p:spPr>
          <a:xfrm>
            <a:off x="457200" y="1447800"/>
            <a:ext cx="8229600" cy="4525963"/>
          </a:xfrm>
        </p:spPr>
        <p:txBody>
          <a:bodyPr/>
          <a:lstStyle/>
          <a:p>
            <a:pPr marL="0" indent="0">
              <a:buNone/>
            </a:pPr>
            <a:r>
              <a:rPr lang="en-US" dirty="0" smtClean="0"/>
              <a:t>Write a paragraph about which type of light bulb you would recommend using based on the positives and negatives you listed. Give support for your reasoning based on the specifics from the comparison chart.</a:t>
            </a:r>
            <a:endParaRPr lang="en-US" dirty="0"/>
          </a:p>
        </p:txBody>
      </p:sp>
    </p:spTree>
    <p:extLst>
      <p:ext uri="{BB962C8B-B14F-4D97-AF65-F5344CB8AC3E}">
        <p14:creationId xmlns:p14="http://schemas.microsoft.com/office/powerpoint/2010/main" val="1365615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Autofit/>
          </a:bodyPr>
          <a:lstStyle/>
          <a:p>
            <a:r>
              <a:rPr lang="en-US" sz="5400" dirty="0">
                <a:latin typeface="Corbel" pitchFamily="34" charset="0"/>
              </a:rPr>
              <a:t>Draw Circuit Configurations</a:t>
            </a:r>
          </a:p>
        </p:txBody>
      </p:sp>
      <p:sp>
        <p:nvSpPr>
          <p:cNvPr id="3" name="Content Placeholder 2"/>
          <p:cNvSpPr>
            <a:spLocks noGrp="1"/>
          </p:cNvSpPr>
          <p:nvPr>
            <p:ph idx="1"/>
          </p:nvPr>
        </p:nvSpPr>
        <p:spPr>
          <a:xfrm>
            <a:off x="0" y="1066800"/>
            <a:ext cx="9067800" cy="5334000"/>
          </a:xfrm>
        </p:spPr>
        <p:txBody>
          <a:bodyPr>
            <a:noAutofit/>
          </a:bodyPr>
          <a:lstStyle/>
          <a:p>
            <a:pPr marL="514350" indent="-514350">
              <a:buFont typeface="+mj-lt"/>
              <a:buAutoNum type="arabicPeriod"/>
            </a:pPr>
            <a:r>
              <a:rPr lang="en-US" sz="3600" u="sng" dirty="0" smtClean="0"/>
              <a:t>Make</a:t>
            </a:r>
            <a:r>
              <a:rPr lang="en-US" sz="3600" dirty="0" smtClean="0"/>
              <a:t> a simple circuit to light up a light bulb. </a:t>
            </a:r>
            <a:r>
              <a:rPr lang="en-US" sz="3600" u="sng" dirty="0" smtClean="0"/>
              <a:t>Draw</a:t>
            </a:r>
            <a:r>
              <a:rPr lang="en-US" sz="3600" dirty="0" smtClean="0"/>
              <a:t> a diagram of this working configuration. </a:t>
            </a:r>
            <a:r>
              <a:rPr lang="en-US" sz="3600" u="sng" dirty="0" smtClean="0"/>
              <a:t>Label</a:t>
            </a:r>
            <a:r>
              <a:rPr lang="en-US" sz="3600" dirty="0" smtClean="0"/>
              <a:t> each part.</a:t>
            </a:r>
          </a:p>
          <a:p>
            <a:pPr marL="514350" indent="-514350">
              <a:buFont typeface="+mj-lt"/>
              <a:buAutoNum type="arabicPeriod"/>
            </a:pPr>
            <a:r>
              <a:rPr lang="en-US" sz="3600" u="sng" dirty="0" smtClean="0"/>
              <a:t>Make</a:t>
            </a:r>
            <a:r>
              <a:rPr lang="en-US" sz="3600" dirty="0" smtClean="0"/>
              <a:t> a more complex circuit which lights up one or more light bulbs. </a:t>
            </a:r>
            <a:r>
              <a:rPr lang="en-US" sz="3600" u="sng" dirty="0" smtClean="0"/>
              <a:t>Draw</a:t>
            </a:r>
            <a:r>
              <a:rPr lang="en-US" sz="3600" dirty="0" smtClean="0"/>
              <a:t> a diagram of this working configuration. </a:t>
            </a:r>
            <a:r>
              <a:rPr lang="en-US" sz="3600" u="sng" dirty="0" smtClean="0"/>
              <a:t>Label</a:t>
            </a:r>
            <a:r>
              <a:rPr lang="en-US" sz="3600" dirty="0" smtClean="0"/>
              <a:t> each part. </a:t>
            </a:r>
          </a:p>
          <a:p>
            <a:pPr marL="514350" indent="-514350">
              <a:buFont typeface="+mj-lt"/>
              <a:buAutoNum type="arabicPeriod"/>
            </a:pPr>
            <a:r>
              <a:rPr lang="en-US" sz="3600" u="sng" dirty="0" smtClean="0"/>
              <a:t>Make</a:t>
            </a:r>
            <a:r>
              <a:rPr lang="en-US" sz="3600" dirty="0" smtClean="0"/>
              <a:t> a different complex circuit. </a:t>
            </a:r>
            <a:r>
              <a:rPr lang="en-US" sz="3600" u="sng" dirty="0" smtClean="0"/>
              <a:t>Draw</a:t>
            </a:r>
            <a:r>
              <a:rPr lang="en-US" sz="3600" dirty="0" smtClean="0"/>
              <a:t> a diagram of this working configuration. </a:t>
            </a:r>
            <a:r>
              <a:rPr lang="en-US" sz="3600" u="sng" dirty="0" smtClean="0"/>
              <a:t>Label</a:t>
            </a:r>
            <a:r>
              <a:rPr lang="en-US" sz="3600" dirty="0" smtClean="0"/>
              <a:t> each part.</a:t>
            </a:r>
          </a:p>
          <a:p>
            <a:pPr marL="0" indent="0">
              <a:buNone/>
            </a:pPr>
            <a:endParaRPr lang="en-US" sz="3600" dirty="0" smtClean="0"/>
          </a:p>
          <a:p>
            <a:pPr marL="514350" indent="-514350">
              <a:buFont typeface="+mj-lt"/>
              <a:buAutoNum type="arabicPeriod"/>
            </a:pPr>
            <a:endParaRPr lang="en-US" sz="3600" dirty="0" smtClean="0"/>
          </a:p>
        </p:txBody>
      </p:sp>
    </p:spTree>
    <p:extLst>
      <p:ext uri="{BB962C8B-B14F-4D97-AF65-F5344CB8AC3E}">
        <p14:creationId xmlns:p14="http://schemas.microsoft.com/office/powerpoint/2010/main" val="27498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839200" cy="6172200"/>
          </a:xfrm>
        </p:spPr>
        <p:txBody>
          <a:bodyPr>
            <a:normAutofit lnSpcReduction="10000"/>
          </a:bodyPr>
          <a:lstStyle/>
          <a:p>
            <a:pPr marL="742950" indent="-742950">
              <a:buAutoNum type="arabicPeriod"/>
            </a:pPr>
            <a:r>
              <a:rPr lang="en-US" sz="5400" b="1" u="sng" dirty="0" smtClean="0"/>
              <a:t>Series Circuit </a:t>
            </a:r>
            <a:endParaRPr lang="en-US" sz="5400" b="1" dirty="0"/>
          </a:p>
          <a:p>
            <a:pPr marL="742950" indent="-742950">
              <a:buAutoNum type="arabicPeriod"/>
            </a:pPr>
            <a:endParaRPr lang="en-US" sz="4400" b="1" dirty="0" smtClean="0"/>
          </a:p>
          <a:p>
            <a:pPr marL="742950" indent="-742950">
              <a:buAutoNum type="arabicPeriod"/>
            </a:pPr>
            <a:endParaRPr lang="en-US" sz="4400" b="1" dirty="0"/>
          </a:p>
          <a:p>
            <a:pPr marL="0" indent="0">
              <a:buNone/>
            </a:pPr>
            <a:endParaRPr lang="en-US" sz="6600" b="1" dirty="0"/>
          </a:p>
          <a:p>
            <a:pPr marL="0" indent="0">
              <a:buNone/>
            </a:pPr>
            <a:r>
              <a:rPr lang="en-US" sz="5400" b="1" dirty="0" smtClean="0"/>
              <a:t>An electric circuit with only one path for an electric current to flow. </a:t>
            </a:r>
          </a:p>
          <a:p>
            <a:pPr marL="0" indent="0">
              <a:buNone/>
            </a:pPr>
            <a:endParaRPr lang="en-US" sz="4400" b="1" u="sng" dirty="0" smtClean="0"/>
          </a:p>
        </p:txBody>
      </p:sp>
      <p:pic>
        <p:nvPicPr>
          <p:cNvPr id="4098" name="Picture 2" descr="C:\Documents and Settings\ASchneider\My Documents\Other Folders\My Pictures\Pics from 12-13 Labs\Electricity\20130310_0005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214" t="31282" r="21469" b="23043"/>
          <a:stretch/>
        </p:blipFill>
        <p:spPr bwMode="auto">
          <a:xfrm>
            <a:off x="1143000" y="1219200"/>
            <a:ext cx="3795103"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6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5400" dirty="0">
                <a:latin typeface="Corbel" pitchFamily="34" charset="0"/>
              </a:rPr>
              <a:t>Activity #1: Simple Circuit</a:t>
            </a:r>
          </a:p>
        </p:txBody>
      </p:sp>
      <p:sp>
        <p:nvSpPr>
          <p:cNvPr id="3" name="TextBox 2"/>
          <p:cNvSpPr txBox="1"/>
          <p:nvPr/>
        </p:nvSpPr>
        <p:spPr>
          <a:xfrm>
            <a:off x="876300" y="2209800"/>
            <a:ext cx="7239000" cy="707886"/>
          </a:xfrm>
          <a:prstGeom prst="rect">
            <a:avLst/>
          </a:prstGeom>
          <a:noFill/>
        </p:spPr>
        <p:txBody>
          <a:bodyPr wrap="square" rtlCol="0">
            <a:spAutoFit/>
          </a:bodyPr>
          <a:lstStyle/>
          <a:p>
            <a:r>
              <a:rPr lang="en-US" sz="4000" dirty="0" smtClean="0"/>
              <a:t>Draw at least one of your circuits</a:t>
            </a:r>
            <a:r>
              <a:rPr lang="en-US" dirty="0" smtClean="0"/>
              <a:t>. </a:t>
            </a:r>
            <a:endParaRPr lang="en-US"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3447673" y="5262433"/>
              <a:ext cx="1157760" cy="477000"/>
            </p14:xfrm>
          </p:contentPart>
        </mc:Choice>
        <mc:Fallback xmlns="">
          <p:pic>
            <p:nvPicPr>
              <p:cNvPr id="7" name="Ink 6"/>
              <p:cNvPicPr/>
              <p:nvPr/>
            </p:nvPicPr>
            <p:blipFill>
              <a:blip r:embed="rId3"/>
              <a:stretch>
                <a:fillRect/>
              </a:stretch>
            </p:blipFill>
            <p:spPr>
              <a:xfrm>
                <a:off x="3435433" y="5247313"/>
                <a:ext cx="118476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5" name="Ink 14"/>
              <p14:cNvContentPartPr/>
              <p14:nvPr/>
            </p14:nvContentPartPr>
            <p14:xfrm>
              <a:off x="4421473" y="4169833"/>
              <a:ext cx="927000" cy="1330560"/>
            </p14:xfrm>
          </p:contentPart>
        </mc:Choice>
        <mc:Fallback xmlns="">
          <p:pic>
            <p:nvPicPr>
              <p:cNvPr id="15" name="Ink 14"/>
              <p:cNvPicPr/>
              <p:nvPr/>
            </p:nvPicPr>
            <p:blipFill>
              <a:blip r:embed="rId5"/>
              <a:stretch>
                <a:fillRect/>
              </a:stretch>
            </p:blipFill>
            <p:spPr>
              <a:xfrm>
                <a:off x="4418233" y="4154353"/>
                <a:ext cx="945360" cy="135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Ink 16"/>
              <p14:cNvContentPartPr/>
              <p14:nvPr/>
            </p14:nvContentPartPr>
            <p14:xfrm>
              <a:off x="2471713" y="4156873"/>
              <a:ext cx="1239120" cy="1352880"/>
            </p14:xfrm>
          </p:contentPart>
        </mc:Choice>
        <mc:Fallback xmlns="">
          <p:pic>
            <p:nvPicPr>
              <p:cNvPr id="17" name="Ink 16"/>
              <p:cNvPicPr/>
              <p:nvPr/>
            </p:nvPicPr>
            <p:blipFill>
              <a:blip r:embed="rId7"/>
              <a:stretch>
                <a:fillRect/>
              </a:stretch>
            </p:blipFill>
            <p:spPr>
              <a:xfrm>
                <a:off x="2455873" y="4141393"/>
                <a:ext cx="1259280" cy="1372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Ink 18"/>
              <p14:cNvContentPartPr/>
              <p14:nvPr/>
            </p14:nvContentPartPr>
            <p14:xfrm>
              <a:off x="3756913" y="4238233"/>
              <a:ext cx="564120" cy="86400"/>
            </p14:xfrm>
          </p:contentPart>
        </mc:Choice>
        <mc:Fallback xmlns="">
          <p:pic>
            <p:nvPicPr>
              <p:cNvPr id="19" name="Ink 18"/>
              <p:cNvPicPr/>
              <p:nvPr/>
            </p:nvPicPr>
            <p:blipFill>
              <a:blip r:embed="rId9"/>
              <a:stretch>
                <a:fillRect/>
              </a:stretch>
            </p:blipFill>
            <p:spPr>
              <a:xfrm>
                <a:off x="3741433" y="4229233"/>
                <a:ext cx="594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p14:cNvContentPartPr/>
              <p14:nvPr/>
            </p14:nvContentPartPr>
            <p14:xfrm>
              <a:off x="4390513" y="5381953"/>
              <a:ext cx="30600" cy="198360"/>
            </p14:xfrm>
          </p:contentPart>
        </mc:Choice>
        <mc:Fallback xmlns="">
          <p:pic>
            <p:nvPicPr>
              <p:cNvPr id="20" name="Ink 19"/>
              <p:cNvPicPr/>
              <p:nvPr/>
            </p:nvPicPr>
            <p:blipFill>
              <a:blip r:embed="rId11"/>
              <a:stretch>
                <a:fillRect/>
              </a:stretch>
            </p:blipFill>
            <p:spPr>
              <a:xfrm>
                <a:off x="4375393" y="5368273"/>
                <a:ext cx="482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Ink 21"/>
              <p14:cNvContentPartPr/>
              <p14:nvPr/>
            </p14:nvContentPartPr>
            <p14:xfrm>
              <a:off x="4330753" y="5503273"/>
              <a:ext cx="151920" cy="14760"/>
            </p14:xfrm>
          </p:contentPart>
        </mc:Choice>
        <mc:Fallback xmlns="">
          <p:pic>
            <p:nvPicPr>
              <p:cNvPr id="22" name="Ink 21"/>
              <p:cNvPicPr/>
              <p:nvPr/>
            </p:nvPicPr>
            <p:blipFill>
              <a:blip r:embed="rId13"/>
              <a:stretch>
                <a:fillRect/>
              </a:stretch>
            </p:blipFill>
            <p:spPr>
              <a:xfrm>
                <a:off x="4319233" y="5488873"/>
                <a:ext cx="165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3" name="Ink 22"/>
              <p14:cNvContentPartPr/>
              <p14:nvPr/>
            </p14:nvContentPartPr>
            <p14:xfrm>
              <a:off x="4554313" y="5421913"/>
              <a:ext cx="56160" cy="166680"/>
            </p14:xfrm>
          </p:contentPart>
        </mc:Choice>
        <mc:Fallback xmlns="">
          <p:pic>
            <p:nvPicPr>
              <p:cNvPr id="23" name="Ink 22"/>
              <p:cNvPicPr/>
              <p:nvPr/>
            </p:nvPicPr>
            <p:blipFill>
              <a:blip r:embed="rId15"/>
              <a:stretch>
                <a:fillRect/>
              </a:stretch>
            </p:blipFill>
            <p:spPr>
              <a:xfrm>
                <a:off x="4539553" y="5406793"/>
                <a:ext cx="85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Ink 25"/>
              <p14:cNvContentPartPr/>
              <p14:nvPr/>
            </p14:nvContentPartPr>
            <p14:xfrm>
              <a:off x="3803353" y="3797233"/>
              <a:ext cx="389880" cy="545760"/>
            </p14:xfrm>
          </p:contentPart>
        </mc:Choice>
        <mc:Fallback xmlns="">
          <p:pic>
            <p:nvPicPr>
              <p:cNvPr id="26" name="Ink 25"/>
              <p:cNvPicPr/>
              <p:nvPr/>
            </p:nvPicPr>
            <p:blipFill>
              <a:blip r:embed="rId17"/>
              <a:stretch>
                <a:fillRect/>
              </a:stretch>
            </p:blipFill>
            <p:spPr>
              <a:xfrm>
                <a:off x="3788593" y="3782473"/>
                <a:ext cx="419400" cy="57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Ink 31"/>
              <p14:cNvContentPartPr/>
              <p14:nvPr/>
            </p14:nvContentPartPr>
            <p14:xfrm>
              <a:off x="3680953" y="3554593"/>
              <a:ext cx="734400" cy="337680"/>
            </p14:xfrm>
          </p:contentPart>
        </mc:Choice>
        <mc:Fallback xmlns="">
          <p:pic>
            <p:nvPicPr>
              <p:cNvPr id="32" name="Ink 31"/>
              <p:cNvPicPr/>
              <p:nvPr/>
            </p:nvPicPr>
            <p:blipFill>
              <a:blip r:embed="rId19"/>
              <a:stretch>
                <a:fillRect/>
              </a:stretch>
            </p:blipFill>
            <p:spPr>
              <a:xfrm>
                <a:off x="3670873" y="3546313"/>
                <a:ext cx="74700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Ink 38"/>
              <p14:cNvContentPartPr/>
              <p14:nvPr/>
            </p14:nvContentPartPr>
            <p14:xfrm>
              <a:off x="3378553" y="3853033"/>
              <a:ext cx="133920" cy="27360"/>
            </p14:xfrm>
          </p:contentPart>
        </mc:Choice>
        <mc:Fallback xmlns="">
          <p:pic>
            <p:nvPicPr>
              <p:cNvPr id="39" name="Ink 38"/>
              <p:cNvPicPr/>
              <p:nvPr/>
            </p:nvPicPr>
            <p:blipFill>
              <a:blip r:embed="rId21"/>
              <a:stretch>
                <a:fillRect/>
              </a:stretch>
            </p:blipFill>
            <p:spPr>
              <a:xfrm>
                <a:off x="3375673" y="3840433"/>
                <a:ext cx="144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Ink 39"/>
              <p14:cNvContentPartPr/>
              <p14:nvPr/>
            </p14:nvContentPartPr>
            <p14:xfrm>
              <a:off x="3646393" y="4172353"/>
              <a:ext cx="786600" cy="210960"/>
            </p14:xfrm>
          </p:contentPart>
        </mc:Choice>
        <mc:Fallback xmlns="">
          <p:pic>
            <p:nvPicPr>
              <p:cNvPr id="40" name="Ink 39"/>
              <p:cNvPicPr/>
              <p:nvPr/>
            </p:nvPicPr>
            <p:blipFill>
              <a:blip r:embed="rId23"/>
              <a:stretch>
                <a:fillRect/>
              </a:stretch>
            </p:blipFill>
            <p:spPr>
              <a:xfrm>
                <a:off x="3638833" y="4164793"/>
                <a:ext cx="80388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2" name="Ink 41"/>
              <p14:cNvContentPartPr/>
              <p14:nvPr/>
            </p14:nvContentPartPr>
            <p14:xfrm>
              <a:off x="3499873" y="5260633"/>
              <a:ext cx="44280" cy="428760"/>
            </p14:xfrm>
          </p:contentPart>
        </mc:Choice>
        <mc:Fallback xmlns="">
          <p:pic>
            <p:nvPicPr>
              <p:cNvPr id="42" name="Ink 41"/>
              <p:cNvPicPr/>
              <p:nvPr/>
            </p:nvPicPr>
            <p:blipFill>
              <a:blip r:embed="rId25"/>
              <a:stretch>
                <a:fillRect/>
              </a:stretch>
            </p:blipFill>
            <p:spPr>
              <a:xfrm>
                <a:off x="3484753" y="5245513"/>
                <a:ext cx="74880" cy="456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3" name="Ink 42"/>
              <p14:cNvContentPartPr/>
              <p14:nvPr/>
            </p14:nvContentPartPr>
            <p14:xfrm>
              <a:off x="3546673" y="5471593"/>
              <a:ext cx="187200" cy="29520"/>
            </p14:xfrm>
          </p:contentPart>
        </mc:Choice>
        <mc:Fallback xmlns="">
          <p:pic>
            <p:nvPicPr>
              <p:cNvPr id="43" name="Ink 42"/>
              <p:cNvPicPr/>
              <p:nvPr/>
            </p:nvPicPr>
            <p:blipFill>
              <a:blip r:embed="rId27"/>
              <a:stretch>
                <a:fillRect/>
              </a:stretch>
            </p:blipFill>
            <p:spPr>
              <a:xfrm>
                <a:off x="3530833" y="5455753"/>
                <a:ext cx="205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4" name="Ink 43"/>
              <p14:cNvContentPartPr/>
              <p14:nvPr/>
            </p14:nvContentPartPr>
            <p14:xfrm>
              <a:off x="3563233" y="5474833"/>
              <a:ext cx="143280" cy="35640"/>
            </p14:xfrm>
          </p:contentPart>
        </mc:Choice>
        <mc:Fallback xmlns="">
          <p:pic>
            <p:nvPicPr>
              <p:cNvPr id="44" name="Ink 43"/>
              <p:cNvPicPr/>
              <p:nvPr/>
            </p:nvPicPr>
            <p:blipFill>
              <a:blip r:embed="rId29"/>
              <a:stretch>
                <a:fillRect/>
              </a:stretch>
            </p:blipFill>
            <p:spPr>
              <a:xfrm>
                <a:off x="3553513" y="5461153"/>
                <a:ext cx="166320" cy="63720"/>
              </a:xfrm>
              <a:prstGeom prst="rect">
                <a:avLst/>
              </a:prstGeom>
            </p:spPr>
          </p:pic>
        </mc:Fallback>
      </mc:AlternateContent>
    </p:spTree>
    <p:extLst>
      <p:ext uri="{BB962C8B-B14F-4D97-AF65-F5344CB8AC3E}">
        <p14:creationId xmlns:p14="http://schemas.microsoft.com/office/powerpoint/2010/main" val="30159030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6400800"/>
          </a:xfrm>
        </p:spPr>
        <p:txBody>
          <a:bodyPr>
            <a:normAutofit/>
          </a:bodyPr>
          <a:lstStyle/>
          <a:p>
            <a:pPr marL="0" indent="0">
              <a:buNone/>
            </a:pPr>
            <a:r>
              <a:rPr lang="en-US" sz="5400" b="1" dirty="0"/>
              <a:t>2. </a:t>
            </a:r>
            <a:r>
              <a:rPr lang="en-US" sz="5400" b="1" u="sng" dirty="0"/>
              <a:t>Parallel Circuit </a:t>
            </a:r>
            <a:endParaRPr lang="en-US" sz="5400" b="1" dirty="0"/>
          </a:p>
          <a:p>
            <a:pPr marL="0" indent="0">
              <a:buNone/>
            </a:pPr>
            <a:endParaRPr lang="en-US" sz="4000" b="1" dirty="0" smtClean="0"/>
          </a:p>
          <a:p>
            <a:pPr marL="0" indent="0">
              <a:buNone/>
            </a:pPr>
            <a:endParaRPr lang="en-US" sz="4000" b="1" dirty="0"/>
          </a:p>
          <a:p>
            <a:pPr marL="0" indent="0">
              <a:buNone/>
            </a:pPr>
            <a:endParaRPr lang="en-US" sz="6000" b="1" dirty="0" smtClean="0"/>
          </a:p>
          <a:p>
            <a:pPr marL="0" indent="0">
              <a:buNone/>
            </a:pPr>
            <a:r>
              <a:rPr lang="en-US" sz="5400" b="1" dirty="0" smtClean="0"/>
              <a:t>An electric </a:t>
            </a:r>
            <a:r>
              <a:rPr lang="en-US" sz="5400" b="1" dirty="0"/>
              <a:t>circuit with more than one path, or branch, for an electric current to flow. </a:t>
            </a:r>
          </a:p>
          <a:p>
            <a:endParaRPr lang="en-US" sz="4000" dirty="0"/>
          </a:p>
        </p:txBody>
      </p:sp>
      <p:pic>
        <p:nvPicPr>
          <p:cNvPr id="5122" name="Picture 2" descr="C:\Documents and Settings\ASchneider\My Documents\Other Folders\My Pictures\Pics from 12-13 Labs\Electricity\20130310_00054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253" t="35238" r="35079" b="18413"/>
          <a:stretch/>
        </p:blipFill>
        <p:spPr bwMode="auto">
          <a:xfrm>
            <a:off x="1524000" y="988423"/>
            <a:ext cx="2893511"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92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6200"/>
            <a:ext cx="9067800" cy="5943600"/>
          </a:xfrm>
        </p:spPr>
        <p:txBody>
          <a:bodyPr>
            <a:normAutofit/>
          </a:bodyPr>
          <a:lstStyle/>
          <a:p>
            <a:pPr marL="514350" indent="-514350">
              <a:buAutoNum type="arabicPeriod"/>
            </a:pPr>
            <a:r>
              <a:rPr lang="en-US" sz="4800" b="1" dirty="0" smtClean="0">
                <a:latin typeface="Corbel" pitchFamily="34" charset="0"/>
              </a:rPr>
              <a:t>Create a </a:t>
            </a:r>
            <a:r>
              <a:rPr lang="en-US" sz="4800" b="1" u="sng" dirty="0" smtClean="0">
                <a:latin typeface="Corbel" pitchFamily="34" charset="0"/>
              </a:rPr>
              <a:t>series</a:t>
            </a:r>
            <a:r>
              <a:rPr lang="en-US" sz="4800" b="1" dirty="0" smtClean="0">
                <a:latin typeface="Corbel" pitchFamily="34" charset="0"/>
              </a:rPr>
              <a:t> circuit. </a:t>
            </a:r>
            <a:endParaRPr lang="en-US" sz="4800" b="1" dirty="0">
              <a:latin typeface="Corbel" pitchFamily="34" charset="0"/>
            </a:endParaRPr>
          </a:p>
          <a:p>
            <a:pPr marL="514350" indent="-514350">
              <a:buAutoNum type="arabicPeriod"/>
            </a:pPr>
            <a:r>
              <a:rPr lang="en-US" sz="4800" b="1" dirty="0" smtClean="0">
                <a:latin typeface="Corbel" pitchFamily="34" charset="0"/>
              </a:rPr>
              <a:t>Unscrew one of the light bulbs. </a:t>
            </a:r>
          </a:p>
          <a:p>
            <a:pPr marL="0" indent="0">
              <a:buNone/>
            </a:pPr>
            <a:r>
              <a:rPr lang="en-US" sz="4800" b="1" dirty="0">
                <a:latin typeface="Corbel" pitchFamily="34" charset="0"/>
              </a:rPr>
              <a:t>	</a:t>
            </a:r>
            <a:r>
              <a:rPr lang="en-US" sz="4800" b="1" dirty="0" smtClean="0">
                <a:latin typeface="Corbel" pitchFamily="34" charset="0"/>
              </a:rPr>
              <a:t>What happened?</a:t>
            </a:r>
          </a:p>
          <a:p>
            <a:pPr marL="0" indent="0">
              <a:buNone/>
            </a:pPr>
            <a:endParaRPr lang="en-US" sz="4800" b="1" dirty="0">
              <a:latin typeface="Corbel" pitchFamily="34" charset="0"/>
            </a:endParaRPr>
          </a:p>
          <a:p>
            <a:pPr marL="0" indent="0">
              <a:buNone/>
            </a:pPr>
            <a:endParaRPr lang="en-US" sz="4800" b="1" dirty="0">
              <a:latin typeface="Corbel" pitchFamily="34" charset="0"/>
            </a:endParaRPr>
          </a:p>
          <a:p>
            <a:pPr marL="0" indent="0">
              <a:buNone/>
            </a:pPr>
            <a:r>
              <a:rPr lang="en-US" sz="4800" b="1" dirty="0" smtClean="0">
                <a:latin typeface="Corbel" pitchFamily="34" charset="0"/>
              </a:rPr>
              <a:t>	Why does this happen?</a:t>
            </a:r>
            <a:endParaRPr lang="en-US" sz="4800" b="1" dirty="0">
              <a:latin typeface="Corbel" pitchFamily="34" charset="0"/>
            </a:endParaRPr>
          </a:p>
        </p:txBody>
      </p:sp>
    </p:spTree>
    <p:extLst>
      <p:ext uri="{BB962C8B-B14F-4D97-AF65-F5344CB8AC3E}">
        <p14:creationId xmlns:p14="http://schemas.microsoft.com/office/powerpoint/2010/main" val="183049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943600"/>
          </a:xfrm>
        </p:spPr>
        <p:txBody>
          <a:bodyPr>
            <a:normAutofit/>
          </a:bodyPr>
          <a:lstStyle/>
          <a:p>
            <a:pPr marL="0" indent="0">
              <a:buNone/>
            </a:pPr>
            <a:r>
              <a:rPr lang="en-US" sz="4800" b="1" dirty="0" smtClean="0">
                <a:latin typeface="Corbel" pitchFamily="34" charset="0"/>
              </a:rPr>
              <a:t>3. Create a </a:t>
            </a:r>
            <a:r>
              <a:rPr lang="en-US" sz="4800" b="1" u="sng" dirty="0" smtClean="0">
                <a:latin typeface="Corbel" pitchFamily="34" charset="0"/>
              </a:rPr>
              <a:t>parallel</a:t>
            </a:r>
            <a:r>
              <a:rPr lang="en-US" sz="4800" b="1" dirty="0" smtClean="0">
                <a:latin typeface="Corbel" pitchFamily="34" charset="0"/>
              </a:rPr>
              <a:t> circuit. </a:t>
            </a:r>
            <a:endParaRPr lang="en-US" sz="4800" b="1" dirty="0">
              <a:latin typeface="Corbel" pitchFamily="34" charset="0"/>
            </a:endParaRPr>
          </a:p>
          <a:p>
            <a:pPr marL="0" indent="0">
              <a:buNone/>
            </a:pPr>
            <a:r>
              <a:rPr lang="en-US" sz="4800" b="1" dirty="0" smtClean="0">
                <a:latin typeface="Corbel" pitchFamily="34" charset="0"/>
              </a:rPr>
              <a:t>4. Unscrew one of the light bulbs. </a:t>
            </a:r>
          </a:p>
          <a:p>
            <a:pPr marL="0" indent="0">
              <a:buNone/>
            </a:pPr>
            <a:r>
              <a:rPr lang="en-US" sz="4800" b="1" dirty="0">
                <a:latin typeface="Corbel" pitchFamily="34" charset="0"/>
              </a:rPr>
              <a:t>	</a:t>
            </a:r>
            <a:r>
              <a:rPr lang="en-US" sz="4800" b="1" dirty="0" smtClean="0">
                <a:latin typeface="Corbel" pitchFamily="34" charset="0"/>
              </a:rPr>
              <a:t>What happened?</a:t>
            </a:r>
          </a:p>
          <a:p>
            <a:pPr marL="0" indent="0">
              <a:buNone/>
            </a:pPr>
            <a:endParaRPr lang="en-US" sz="4800" b="1" dirty="0">
              <a:latin typeface="Corbel" pitchFamily="34" charset="0"/>
            </a:endParaRPr>
          </a:p>
          <a:p>
            <a:pPr marL="0" indent="0">
              <a:buNone/>
            </a:pPr>
            <a:endParaRPr lang="en-US" sz="4800" b="1" dirty="0">
              <a:latin typeface="Corbel" pitchFamily="34" charset="0"/>
            </a:endParaRPr>
          </a:p>
          <a:p>
            <a:pPr marL="0" indent="0">
              <a:buNone/>
            </a:pPr>
            <a:r>
              <a:rPr lang="en-US" sz="4800" b="1" dirty="0" smtClean="0">
                <a:latin typeface="Corbel" pitchFamily="34" charset="0"/>
              </a:rPr>
              <a:t>	Why does this happen?</a:t>
            </a:r>
            <a:endParaRPr lang="en-US" sz="4800" b="1" dirty="0">
              <a:latin typeface="Corbel" pitchFamily="34" charset="0"/>
            </a:endParaRPr>
          </a:p>
        </p:txBody>
      </p:sp>
    </p:spTree>
    <p:extLst>
      <p:ext uri="{BB962C8B-B14F-4D97-AF65-F5344CB8AC3E}">
        <p14:creationId xmlns:p14="http://schemas.microsoft.com/office/powerpoint/2010/main" val="2316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effectLst>
                  <a:outerShdw blurRad="38100" dist="38100" dir="2700000" algn="tl">
                    <a:srgbClr val="000000">
                      <a:alpha val="43137"/>
                    </a:srgbClr>
                  </a:outerShdw>
                </a:effectLst>
                <a:latin typeface="Corbel" pitchFamily="34" charset="0"/>
              </a:rPr>
              <a:t>Types of Circuits</a:t>
            </a:r>
            <a:endParaRPr lang="en-US" sz="6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pPr marL="0" indent="0">
              <a:buNone/>
            </a:pPr>
            <a:r>
              <a:rPr lang="en-US" sz="4000" u="sng" dirty="0" smtClean="0"/>
              <a:t>Challenge</a:t>
            </a:r>
            <a:r>
              <a:rPr lang="en-US" sz="4000" dirty="0" smtClean="0"/>
              <a:t>: Start with a circuit with 2 light bulbs. Create a way for one light bulb to be turned off (or unscrewed) while the other stays on. </a:t>
            </a:r>
          </a:p>
        </p:txBody>
      </p:sp>
    </p:spTree>
    <p:extLst>
      <p:ext uri="{BB962C8B-B14F-4D97-AF65-F5344CB8AC3E}">
        <p14:creationId xmlns:p14="http://schemas.microsoft.com/office/powerpoint/2010/main" val="27592060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1398193" y="4801633"/>
              <a:ext cx="1147320" cy="263160"/>
            </p14:xfrm>
          </p:contentPart>
        </mc:Choice>
        <mc:Fallback xmlns="">
          <p:pic>
            <p:nvPicPr>
              <p:cNvPr id="9" name="Ink 8"/>
              <p:cNvPicPr/>
              <p:nvPr/>
            </p:nvPicPr>
            <p:blipFill>
              <a:blip r:embed="rId3"/>
              <a:stretch>
                <a:fillRect/>
              </a:stretch>
            </p:blipFill>
            <p:spPr>
              <a:xfrm>
                <a:off x="1374793" y="4778233"/>
                <a:ext cx="11746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1" name="Ink 10"/>
              <p14:cNvContentPartPr/>
              <p14:nvPr/>
            </p14:nvContentPartPr>
            <p14:xfrm>
              <a:off x="1166353" y="4698673"/>
              <a:ext cx="1660680" cy="579240"/>
            </p14:xfrm>
          </p:contentPart>
        </mc:Choice>
        <mc:Fallback xmlns="">
          <p:pic>
            <p:nvPicPr>
              <p:cNvPr id="11" name="Ink 10"/>
              <p:cNvPicPr/>
              <p:nvPr/>
            </p:nvPicPr>
            <p:blipFill>
              <a:blip r:embed="rId5"/>
              <a:stretch>
                <a:fillRect/>
              </a:stretch>
            </p:blipFill>
            <p:spPr>
              <a:xfrm>
                <a:off x="1162393" y="4675633"/>
                <a:ext cx="168804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p14:cNvContentPartPr/>
              <p14:nvPr/>
            </p14:nvContentPartPr>
            <p14:xfrm>
              <a:off x="2161033" y="3088393"/>
              <a:ext cx="970200" cy="1888560"/>
            </p14:xfrm>
          </p:contentPart>
        </mc:Choice>
        <mc:Fallback xmlns="">
          <p:pic>
            <p:nvPicPr>
              <p:cNvPr id="12" name="Ink 11"/>
              <p:cNvPicPr/>
              <p:nvPr/>
            </p:nvPicPr>
            <p:blipFill>
              <a:blip r:embed="rId7"/>
              <a:stretch>
                <a:fillRect/>
              </a:stretch>
            </p:blipFill>
            <p:spPr>
              <a:xfrm>
                <a:off x="2146633" y="3072193"/>
                <a:ext cx="1007280" cy="1913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p14:cNvContentPartPr/>
              <p14:nvPr/>
            </p14:nvContentPartPr>
            <p14:xfrm>
              <a:off x="672073" y="3106393"/>
              <a:ext cx="896400" cy="1937160"/>
            </p14:xfrm>
          </p:contentPart>
        </mc:Choice>
        <mc:Fallback xmlns="">
          <p:pic>
            <p:nvPicPr>
              <p:cNvPr id="16" name="Ink 15"/>
              <p:cNvPicPr/>
              <p:nvPr/>
            </p:nvPicPr>
            <p:blipFill>
              <a:blip r:embed="rId9"/>
              <a:stretch>
                <a:fillRect/>
              </a:stretch>
            </p:blipFill>
            <p:spPr>
              <a:xfrm>
                <a:off x="650113" y="3090193"/>
                <a:ext cx="925920" cy="1975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8" name="Ink 17"/>
              <p14:cNvContentPartPr/>
              <p14:nvPr/>
            </p14:nvContentPartPr>
            <p14:xfrm>
              <a:off x="2113873" y="1352473"/>
              <a:ext cx="869760" cy="1639440"/>
            </p14:xfrm>
          </p:contentPart>
        </mc:Choice>
        <mc:Fallback xmlns="">
          <p:pic>
            <p:nvPicPr>
              <p:cNvPr id="18" name="Ink 17"/>
              <p:cNvPicPr/>
              <p:nvPr/>
            </p:nvPicPr>
            <p:blipFill>
              <a:blip r:embed="rId11"/>
              <a:stretch>
                <a:fillRect/>
              </a:stretch>
            </p:blipFill>
            <p:spPr>
              <a:xfrm>
                <a:off x="2093713" y="1329433"/>
                <a:ext cx="912240" cy="1682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p14:cNvContentPartPr/>
              <p14:nvPr/>
            </p14:nvContentPartPr>
            <p14:xfrm>
              <a:off x="815713" y="1372993"/>
              <a:ext cx="908280" cy="1692000"/>
            </p14:xfrm>
          </p:contentPart>
        </mc:Choice>
        <mc:Fallback xmlns="">
          <p:pic>
            <p:nvPicPr>
              <p:cNvPr id="21" name="Ink 20"/>
              <p:cNvPicPr/>
              <p:nvPr/>
            </p:nvPicPr>
            <p:blipFill>
              <a:blip r:embed="rId13"/>
              <a:stretch>
                <a:fillRect/>
              </a:stretch>
            </p:blipFill>
            <p:spPr>
              <a:xfrm>
                <a:off x="794473" y="1350313"/>
                <a:ext cx="947160" cy="1722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p14:cNvContentPartPr/>
              <p14:nvPr/>
            </p14:nvContentPartPr>
            <p14:xfrm>
              <a:off x="1607353" y="617713"/>
              <a:ext cx="352440" cy="974520"/>
            </p14:xfrm>
          </p:contentPart>
        </mc:Choice>
        <mc:Fallback xmlns="">
          <p:pic>
            <p:nvPicPr>
              <p:cNvPr id="26" name="Ink 25"/>
              <p:cNvPicPr/>
              <p:nvPr/>
            </p:nvPicPr>
            <p:blipFill>
              <a:blip r:embed="rId15"/>
              <a:stretch>
                <a:fillRect/>
              </a:stretch>
            </p:blipFill>
            <p:spPr>
              <a:xfrm>
                <a:off x="1585033" y="595033"/>
                <a:ext cx="397440" cy="100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1607353" y="1231169"/>
              <a:ext cx="600840" cy="1874520"/>
            </p14:xfrm>
          </p:contentPart>
        </mc:Choice>
        <mc:Fallback xmlns="">
          <p:pic>
            <p:nvPicPr>
              <p:cNvPr id="27" name="Ink 26"/>
              <p:cNvPicPr/>
              <p:nvPr/>
            </p:nvPicPr>
            <p:blipFill>
              <a:blip r:embed="rId17"/>
              <a:stretch>
                <a:fillRect/>
              </a:stretch>
            </p:blipFill>
            <p:spPr>
              <a:xfrm>
                <a:off x="1585753" y="1221089"/>
                <a:ext cx="627480" cy="1906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1" name="Ink 30"/>
              <p14:cNvContentPartPr/>
              <p14:nvPr/>
            </p14:nvContentPartPr>
            <p14:xfrm>
              <a:off x="1628953" y="2185873"/>
              <a:ext cx="465480" cy="753840"/>
            </p14:xfrm>
          </p:contentPart>
        </mc:Choice>
        <mc:Fallback xmlns="">
          <p:pic>
            <p:nvPicPr>
              <p:cNvPr id="31" name="Ink 30"/>
              <p:cNvPicPr/>
              <p:nvPr/>
            </p:nvPicPr>
            <p:blipFill>
              <a:blip r:embed="rId19"/>
              <a:stretch>
                <a:fillRect/>
              </a:stretch>
            </p:blipFill>
            <p:spPr>
              <a:xfrm>
                <a:off x="1614913" y="2166073"/>
                <a:ext cx="498240" cy="788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1" name="Ink 40"/>
              <p14:cNvContentPartPr/>
              <p14:nvPr/>
            </p14:nvContentPartPr>
            <p14:xfrm>
              <a:off x="6248473" y="3354433"/>
              <a:ext cx="1163520" cy="258840"/>
            </p14:xfrm>
          </p:contentPart>
        </mc:Choice>
        <mc:Fallback xmlns="">
          <p:pic>
            <p:nvPicPr>
              <p:cNvPr id="41" name="Ink 40"/>
              <p:cNvPicPr/>
              <p:nvPr/>
            </p:nvPicPr>
            <p:blipFill>
              <a:blip r:embed="rId21"/>
              <a:stretch>
                <a:fillRect/>
              </a:stretch>
            </p:blipFill>
            <p:spPr>
              <a:xfrm>
                <a:off x="6238033" y="3349033"/>
                <a:ext cx="117792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3" name="Ink 42"/>
              <p14:cNvContentPartPr/>
              <p14:nvPr/>
            </p14:nvContentPartPr>
            <p14:xfrm>
              <a:off x="7095913" y="1612033"/>
              <a:ext cx="1128960" cy="1854360"/>
            </p14:xfrm>
          </p:contentPart>
        </mc:Choice>
        <mc:Fallback xmlns="">
          <p:pic>
            <p:nvPicPr>
              <p:cNvPr id="43" name="Ink 42"/>
              <p:cNvPicPr/>
              <p:nvPr/>
            </p:nvPicPr>
            <p:blipFill>
              <a:blip r:embed="rId23"/>
              <a:stretch>
                <a:fillRect/>
              </a:stretch>
            </p:blipFill>
            <p:spPr>
              <a:xfrm>
                <a:off x="7090873" y="1585753"/>
                <a:ext cx="1160280" cy="18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Ink 44"/>
              <p14:cNvContentPartPr/>
              <p14:nvPr/>
            </p14:nvContentPartPr>
            <p14:xfrm>
              <a:off x="5412553" y="1564153"/>
              <a:ext cx="1137960" cy="1978920"/>
            </p14:xfrm>
          </p:contentPart>
        </mc:Choice>
        <mc:Fallback xmlns="">
          <p:pic>
            <p:nvPicPr>
              <p:cNvPr id="45" name="Ink 44"/>
              <p:cNvPicPr/>
              <p:nvPr/>
            </p:nvPicPr>
            <p:blipFill>
              <a:blip r:embed="rId25"/>
              <a:stretch>
                <a:fillRect/>
              </a:stretch>
            </p:blipFill>
            <p:spPr>
              <a:xfrm>
                <a:off x="5388073" y="1543633"/>
                <a:ext cx="1180440" cy="200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7" name="Ink 46"/>
              <p14:cNvContentPartPr/>
              <p14:nvPr/>
            </p14:nvContentPartPr>
            <p14:xfrm>
              <a:off x="6396073" y="922633"/>
              <a:ext cx="714960" cy="792000"/>
            </p14:xfrm>
          </p:contentPart>
        </mc:Choice>
        <mc:Fallback xmlns="">
          <p:pic>
            <p:nvPicPr>
              <p:cNvPr id="47" name="Ink 46"/>
              <p:cNvPicPr/>
              <p:nvPr/>
            </p:nvPicPr>
            <p:blipFill>
              <a:blip r:embed="rId27"/>
              <a:stretch>
                <a:fillRect/>
              </a:stretch>
            </p:blipFill>
            <p:spPr>
              <a:xfrm>
                <a:off x="6373393" y="899233"/>
                <a:ext cx="761400"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8" name="Ink 47"/>
              <p14:cNvContentPartPr/>
              <p14:nvPr/>
            </p14:nvContentPartPr>
            <p14:xfrm>
              <a:off x="6016633" y="3101713"/>
              <a:ext cx="1636560" cy="582120"/>
            </p14:xfrm>
          </p:contentPart>
        </mc:Choice>
        <mc:Fallback xmlns="">
          <p:pic>
            <p:nvPicPr>
              <p:cNvPr id="48" name="Ink 47"/>
              <p:cNvPicPr/>
              <p:nvPr/>
            </p:nvPicPr>
            <p:blipFill>
              <a:blip r:embed="rId29"/>
              <a:stretch>
                <a:fillRect/>
              </a:stretch>
            </p:blipFill>
            <p:spPr>
              <a:xfrm>
                <a:off x="6008713" y="3089473"/>
                <a:ext cx="1661400" cy="610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 name="Ink 50"/>
              <p14:cNvContentPartPr/>
              <p14:nvPr/>
            </p14:nvContentPartPr>
            <p14:xfrm>
              <a:off x="5434873" y="3532633"/>
              <a:ext cx="1350720" cy="1650240"/>
            </p14:xfrm>
          </p:contentPart>
        </mc:Choice>
        <mc:Fallback xmlns="">
          <p:pic>
            <p:nvPicPr>
              <p:cNvPr id="51" name="Ink 50"/>
              <p:cNvPicPr/>
              <p:nvPr/>
            </p:nvPicPr>
            <p:blipFill>
              <a:blip r:embed="rId31"/>
              <a:stretch>
                <a:fillRect/>
              </a:stretch>
            </p:blipFill>
            <p:spPr>
              <a:xfrm>
                <a:off x="5412553" y="3511753"/>
                <a:ext cx="1377000" cy="169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3" name="Ink 52"/>
              <p14:cNvContentPartPr/>
              <p14:nvPr/>
            </p14:nvContentPartPr>
            <p14:xfrm>
              <a:off x="6947593" y="3408073"/>
              <a:ext cx="1380600" cy="1823760"/>
            </p14:xfrm>
          </p:contentPart>
        </mc:Choice>
        <mc:Fallback xmlns="">
          <p:pic>
            <p:nvPicPr>
              <p:cNvPr id="53" name="Ink 52"/>
              <p:cNvPicPr/>
              <p:nvPr/>
            </p:nvPicPr>
            <p:blipFill>
              <a:blip r:embed="rId33"/>
              <a:stretch>
                <a:fillRect/>
              </a:stretch>
            </p:blipFill>
            <p:spPr>
              <a:xfrm>
                <a:off x="6936793" y="3389713"/>
                <a:ext cx="1416240" cy="1866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5" name="Ink 54"/>
              <p14:cNvContentPartPr/>
              <p14:nvPr/>
            </p14:nvContentPartPr>
            <p14:xfrm>
              <a:off x="6356113" y="4358833"/>
              <a:ext cx="660960" cy="921600"/>
            </p14:xfrm>
          </p:contentPart>
        </mc:Choice>
        <mc:Fallback xmlns="">
          <p:pic>
            <p:nvPicPr>
              <p:cNvPr id="55" name="Ink 54"/>
              <p:cNvPicPr/>
              <p:nvPr/>
            </p:nvPicPr>
            <p:blipFill>
              <a:blip r:embed="rId35"/>
              <a:stretch>
                <a:fillRect/>
              </a:stretch>
            </p:blipFill>
            <p:spPr>
              <a:xfrm>
                <a:off x="6331993" y="4334353"/>
                <a:ext cx="709560" cy="970560"/>
              </a:xfrm>
              <a:prstGeom prst="rect">
                <a:avLst/>
              </a:prstGeom>
            </p:spPr>
          </p:pic>
        </mc:Fallback>
      </mc:AlternateContent>
    </p:spTree>
    <p:extLst>
      <p:ext uri="{BB962C8B-B14F-4D97-AF65-F5344CB8AC3E}">
        <p14:creationId xmlns:p14="http://schemas.microsoft.com/office/powerpoint/2010/main" val="2924740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1904268"/>
              </p:ext>
            </p:extLst>
          </p:nvPr>
        </p:nvGraphicFramePr>
        <p:xfrm>
          <a:off x="228600" y="152400"/>
          <a:ext cx="8686800" cy="6477000"/>
        </p:xfrm>
        <a:graphic>
          <a:graphicData uri="http://schemas.openxmlformats.org/drawingml/2006/table">
            <a:tbl>
              <a:tblPr firstRow="1" bandRow="1">
                <a:tableStyleId>{5C22544A-7EE6-4342-B048-85BDC9FD1C3A}</a:tableStyleId>
              </a:tblPr>
              <a:tblGrid>
                <a:gridCol w="609600"/>
                <a:gridCol w="4038600"/>
                <a:gridCol w="4038600"/>
              </a:tblGrid>
              <a:tr h="489646">
                <a:tc>
                  <a:txBody>
                    <a:bodyPr/>
                    <a:lstStyle/>
                    <a:p>
                      <a:endParaRPr lang="en-US" dirty="0"/>
                    </a:p>
                  </a:txBody>
                  <a:tcPr/>
                </a:tc>
                <a:tc>
                  <a:txBody>
                    <a:bodyPr/>
                    <a:lstStyle/>
                    <a:p>
                      <a:r>
                        <a:rPr lang="en-US" dirty="0" smtClean="0"/>
                        <a:t>Series Circuits</a:t>
                      </a:r>
                      <a:endParaRPr lang="en-US" dirty="0"/>
                    </a:p>
                  </a:txBody>
                  <a:tcPr/>
                </a:tc>
                <a:tc>
                  <a:txBody>
                    <a:bodyPr/>
                    <a:lstStyle/>
                    <a:p>
                      <a:r>
                        <a:rPr lang="en-US" dirty="0" smtClean="0"/>
                        <a:t>Parallel Circuits</a:t>
                      </a:r>
                      <a:endParaRPr lang="en-US" dirty="0"/>
                    </a:p>
                  </a:txBody>
                  <a:tcPr/>
                </a:tc>
              </a:tr>
              <a:tr h="2695022">
                <a:tc>
                  <a:txBody>
                    <a:bodyPr/>
                    <a:lstStyle/>
                    <a:p>
                      <a:endParaRPr lang="en-US" dirty="0"/>
                    </a:p>
                  </a:txBody>
                  <a:tcPr/>
                </a:tc>
                <a:tc>
                  <a:txBody>
                    <a:bodyPr/>
                    <a:lstStyle/>
                    <a:p>
                      <a:endParaRPr lang="en-US" dirty="0"/>
                    </a:p>
                  </a:txBody>
                  <a:tcPr/>
                </a:tc>
                <a:tc>
                  <a:txBody>
                    <a:bodyPr/>
                    <a:lstStyle/>
                    <a:p>
                      <a:endParaRPr lang="en-US" dirty="0"/>
                    </a:p>
                  </a:txBody>
                  <a:tcPr/>
                </a:tc>
              </a:tr>
              <a:tr h="2301732">
                <a:tc>
                  <a:txBody>
                    <a:bodyPr/>
                    <a:lstStyle/>
                    <a:p>
                      <a:endParaRPr lang="en-US" dirty="0"/>
                    </a:p>
                  </a:txBody>
                  <a:tcPr/>
                </a:tc>
                <a:tc>
                  <a:txBody>
                    <a:bodyPr/>
                    <a:lstStyle/>
                    <a:p>
                      <a:endParaRPr lang="en-US" dirty="0"/>
                    </a:p>
                  </a:txBody>
                  <a:tcPr/>
                </a:tc>
                <a:tc>
                  <a:txBody>
                    <a:bodyPr/>
                    <a:lstStyle/>
                    <a:p>
                      <a:endParaRPr lang="en-US" dirty="0"/>
                    </a:p>
                  </a:txBody>
                  <a:tcPr/>
                </a:tc>
              </a:tr>
              <a:tr h="99060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TextBox 4"/>
          <p:cNvSpPr txBox="1"/>
          <p:nvPr/>
        </p:nvSpPr>
        <p:spPr>
          <a:xfrm rot="16200000">
            <a:off x="-1026468" y="1605290"/>
            <a:ext cx="3124200" cy="523220"/>
          </a:xfrm>
          <a:prstGeom prst="rect">
            <a:avLst/>
          </a:prstGeom>
          <a:noFill/>
        </p:spPr>
        <p:txBody>
          <a:bodyPr wrap="square" rtlCol="0">
            <a:spAutoFit/>
          </a:bodyPr>
          <a:lstStyle/>
          <a:p>
            <a:pPr algn="ctr"/>
            <a:r>
              <a:rPr lang="en-US" sz="2800" b="1" dirty="0" smtClean="0"/>
              <a:t>Advantages</a:t>
            </a:r>
            <a:endParaRPr lang="en-US" sz="2800" b="1" dirty="0"/>
          </a:p>
        </p:txBody>
      </p:sp>
      <p:sp>
        <p:nvSpPr>
          <p:cNvPr id="6" name="TextBox 5"/>
          <p:cNvSpPr txBox="1"/>
          <p:nvPr/>
        </p:nvSpPr>
        <p:spPr>
          <a:xfrm rot="16200000">
            <a:off x="-1026468" y="4196090"/>
            <a:ext cx="3124200" cy="523220"/>
          </a:xfrm>
          <a:prstGeom prst="rect">
            <a:avLst/>
          </a:prstGeom>
          <a:noFill/>
        </p:spPr>
        <p:txBody>
          <a:bodyPr wrap="square" rtlCol="0">
            <a:spAutoFit/>
          </a:bodyPr>
          <a:lstStyle/>
          <a:p>
            <a:pPr algn="ctr"/>
            <a:r>
              <a:rPr lang="en-US" sz="2800" b="1" dirty="0" smtClean="0"/>
              <a:t>Disadvantages</a:t>
            </a:r>
            <a:endParaRPr lang="en-US" sz="2800" b="1" dirty="0"/>
          </a:p>
        </p:txBody>
      </p:sp>
      <p:sp>
        <p:nvSpPr>
          <p:cNvPr id="7" name="TextBox 6"/>
          <p:cNvSpPr txBox="1"/>
          <p:nvPr/>
        </p:nvSpPr>
        <p:spPr>
          <a:xfrm rot="16200000">
            <a:off x="-1024250" y="6010244"/>
            <a:ext cx="3124200" cy="400110"/>
          </a:xfrm>
          <a:prstGeom prst="rect">
            <a:avLst/>
          </a:prstGeom>
          <a:noFill/>
        </p:spPr>
        <p:txBody>
          <a:bodyPr wrap="square" rtlCol="0">
            <a:spAutoFit/>
          </a:bodyPr>
          <a:lstStyle/>
          <a:p>
            <a:pPr algn="ctr"/>
            <a:r>
              <a:rPr lang="en-US" sz="2000" b="1" dirty="0" smtClean="0"/>
              <a:t>Examples</a:t>
            </a:r>
            <a:endParaRPr lang="en-US" sz="2000" b="1" dirty="0"/>
          </a:p>
        </p:txBody>
      </p:sp>
    </p:spTree>
    <p:extLst>
      <p:ext uri="{BB962C8B-B14F-4D97-AF65-F5344CB8AC3E}">
        <p14:creationId xmlns:p14="http://schemas.microsoft.com/office/powerpoint/2010/main" val="34272334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descr="C:\Documents and Settings\ASchneider\My Documents\Other Folders\My Pictures\Pics from 12-13 Labs\Electricity\20130310_00273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823" t="3404" r="5673" b="4516"/>
          <a:stretch/>
        </p:blipFill>
        <p:spPr bwMode="auto">
          <a:xfrm>
            <a:off x="1676400" y="0"/>
            <a:ext cx="5105400" cy="6925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167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C:\Documents and Settings\ASchneider\My Documents\Other Folders\My Pictures\Pics from 12-13 Labs\Electricity\20130309_2258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224" b="15026"/>
          <a:stretch/>
        </p:blipFill>
        <p:spPr bwMode="auto">
          <a:xfrm>
            <a:off x="152400" y="-123265"/>
            <a:ext cx="4147751" cy="402332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Documents and Settings\ASchneider\My Documents\Other Folders\My Pictures\Pics from 12-13 Labs\Electricity\20130310_2314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3623" y="0"/>
            <a:ext cx="508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5651" y="3920876"/>
            <a:ext cx="3505200" cy="707886"/>
          </a:xfrm>
          <a:prstGeom prst="rect">
            <a:avLst/>
          </a:prstGeom>
          <a:noFill/>
        </p:spPr>
        <p:txBody>
          <a:bodyPr wrap="square" rtlCol="0">
            <a:spAutoFit/>
          </a:bodyPr>
          <a:lstStyle/>
          <a:p>
            <a:pPr algn="ctr"/>
            <a:r>
              <a:rPr lang="en-US" sz="2000" b="1" dirty="0" smtClean="0"/>
              <a:t>11:00 pm </a:t>
            </a:r>
          </a:p>
          <a:p>
            <a:pPr algn="ctr"/>
            <a:r>
              <a:rPr lang="en-US" sz="2000" b="1" dirty="0" smtClean="0"/>
              <a:t>Saturday Night</a:t>
            </a:r>
            <a:endParaRPr lang="en-US" sz="2000" b="1" dirty="0"/>
          </a:p>
        </p:txBody>
      </p:sp>
      <p:sp>
        <p:nvSpPr>
          <p:cNvPr id="7" name="TextBox 6"/>
          <p:cNvSpPr txBox="1"/>
          <p:nvPr/>
        </p:nvSpPr>
        <p:spPr>
          <a:xfrm>
            <a:off x="5116286" y="3810000"/>
            <a:ext cx="3505200" cy="707886"/>
          </a:xfrm>
          <a:prstGeom prst="rect">
            <a:avLst/>
          </a:prstGeom>
          <a:noFill/>
        </p:spPr>
        <p:txBody>
          <a:bodyPr wrap="square" rtlCol="0">
            <a:spAutoFit/>
          </a:bodyPr>
          <a:lstStyle/>
          <a:p>
            <a:pPr algn="ctr"/>
            <a:r>
              <a:rPr lang="en-US" sz="2000" b="1" dirty="0" smtClean="0"/>
              <a:t>11:08 pm </a:t>
            </a:r>
          </a:p>
          <a:p>
            <a:pPr algn="ctr"/>
            <a:r>
              <a:rPr lang="en-US" sz="2000" b="1" dirty="0" smtClean="0"/>
              <a:t>Sunday Night</a:t>
            </a:r>
            <a:endParaRPr lang="en-US" sz="2000" b="1" dirty="0"/>
          </a:p>
        </p:txBody>
      </p:sp>
      <p:sp>
        <p:nvSpPr>
          <p:cNvPr id="5" name="TextBox 4"/>
          <p:cNvSpPr txBox="1"/>
          <p:nvPr/>
        </p:nvSpPr>
        <p:spPr>
          <a:xfrm>
            <a:off x="152400" y="4665773"/>
            <a:ext cx="9141823" cy="584775"/>
          </a:xfrm>
          <a:prstGeom prst="rect">
            <a:avLst/>
          </a:prstGeom>
          <a:noFill/>
        </p:spPr>
        <p:txBody>
          <a:bodyPr wrap="square" rtlCol="0">
            <a:spAutoFit/>
          </a:bodyPr>
          <a:lstStyle/>
          <a:p>
            <a:r>
              <a:rPr lang="en-US" sz="3200" b="1" dirty="0" smtClean="0"/>
              <a:t>1,915 kWh – 1,903 kWh  =  12 kWh used </a:t>
            </a:r>
            <a:r>
              <a:rPr lang="en-US" sz="3200" dirty="0" smtClean="0"/>
              <a:t>in 24 hours</a:t>
            </a:r>
            <a:endParaRPr lang="en-US" sz="3200" dirty="0"/>
          </a:p>
        </p:txBody>
      </p:sp>
      <p:sp>
        <p:nvSpPr>
          <p:cNvPr id="6" name="TextBox 5"/>
          <p:cNvSpPr txBox="1"/>
          <p:nvPr/>
        </p:nvSpPr>
        <p:spPr>
          <a:xfrm>
            <a:off x="287383" y="5486400"/>
            <a:ext cx="4188823" cy="584775"/>
          </a:xfrm>
          <a:prstGeom prst="rect">
            <a:avLst/>
          </a:prstGeom>
          <a:noFill/>
        </p:spPr>
        <p:txBody>
          <a:bodyPr wrap="square" rtlCol="0">
            <a:spAutoFit/>
          </a:bodyPr>
          <a:lstStyle/>
          <a:p>
            <a:r>
              <a:rPr lang="en-US" sz="3200" b="1" dirty="0" smtClean="0"/>
              <a:t>How much did it cost?</a:t>
            </a:r>
            <a:endParaRPr lang="en-US" sz="3200" b="1" dirty="0"/>
          </a:p>
        </p:txBody>
      </p:sp>
      <p:sp>
        <p:nvSpPr>
          <p:cNvPr id="10" name="TextBox 9"/>
          <p:cNvSpPr txBox="1"/>
          <p:nvPr/>
        </p:nvSpPr>
        <p:spPr>
          <a:xfrm>
            <a:off x="4414157" y="5495109"/>
            <a:ext cx="4188823" cy="769441"/>
          </a:xfrm>
          <a:prstGeom prst="rect">
            <a:avLst/>
          </a:prstGeom>
          <a:noFill/>
        </p:spPr>
        <p:txBody>
          <a:bodyPr wrap="square" rtlCol="0">
            <a:spAutoFit/>
          </a:bodyPr>
          <a:lstStyle/>
          <a:p>
            <a:r>
              <a:rPr lang="en-US" sz="4400" b="1" dirty="0" smtClean="0"/>
              <a:t>$1.20</a:t>
            </a:r>
            <a:endParaRPr lang="en-US" sz="4400" b="1" dirty="0"/>
          </a:p>
        </p:txBody>
      </p:sp>
    </p:spTree>
    <p:extLst>
      <p:ext uri="{BB962C8B-B14F-4D97-AF65-F5344CB8AC3E}">
        <p14:creationId xmlns:p14="http://schemas.microsoft.com/office/powerpoint/2010/main" val="179354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P spid="6"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u="sng" dirty="0" smtClean="0">
                <a:effectLst>
                  <a:outerShdw blurRad="38100" dist="38100" dir="2700000" algn="tl">
                    <a:srgbClr val="000000">
                      <a:alpha val="43137"/>
                    </a:srgbClr>
                  </a:outerShdw>
                </a:effectLst>
                <a:latin typeface="Corbel" pitchFamily="34" charset="0"/>
              </a:rPr>
              <a:t>Batteries</a:t>
            </a:r>
            <a:endParaRPr lang="en-US" sz="80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381000" y="1447800"/>
            <a:ext cx="8229600" cy="5196840"/>
          </a:xfrm>
        </p:spPr>
        <p:txBody>
          <a:bodyPr>
            <a:normAutofit fontScale="85000" lnSpcReduction="20000"/>
          </a:bodyPr>
          <a:lstStyle/>
          <a:p>
            <a:pPr marL="0" indent="0">
              <a:buNone/>
            </a:pPr>
            <a:r>
              <a:rPr lang="en-US" dirty="0" smtClean="0"/>
              <a:t>Batteries have three parts, an anode (-), a cathode (+), and the electrolyte, a liquid or solid separating them. </a:t>
            </a:r>
          </a:p>
          <a:p>
            <a:pPr marL="0" indent="0">
              <a:buNone/>
            </a:pPr>
            <a:endParaRPr lang="en-US" sz="900" dirty="0"/>
          </a:p>
          <a:p>
            <a:pPr marL="0" indent="0">
              <a:buNone/>
            </a:pPr>
            <a:r>
              <a:rPr lang="en-US" dirty="0" smtClean="0"/>
              <a:t>The electrolyte in the battery keeps electrons from going straight from the anode to the cathode within the battery. When the + and – ends are connected with wire, electrons can easily flow from anode to cathode.</a:t>
            </a:r>
          </a:p>
          <a:p>
            <a:pPr marL="0" indent="0">
              <a:buNone/>
            </a:pPr>
            <a:endParaRPr lang="en-US" sz="1000" dirty="0"/>
          </a:p>
          <a:p>
            <a:pPr marL="0" indent="0">
              <a:buNone/>
            </a:pPr>
            <a:r>
              <a:rPr lang="en-US" dirty="0" smtClean="0"/>
              <a:t>Batteries convert chemical energy to electrical energy.</a:t>
            </a:r>
          </a:p>
          <a:p>
            <a:pPr marL="0" indent="0">
              <a:buNone/>
            </a:pPr>
            <a:r>
              <a:rPr lang="en-US" dirty="0" smtClean="0"/>
              <a:t> </a:t>
            </a:r>
          </a:p>
          <a:p>
            <a:pPr marL="0" indent="0">
              <a:buNone/>
            </a:pPr>
            <a:r>
              <a:rPr lang="en-US" dirty="0" smtClean="0"/>
              <a:t>Wet and dry cells are classified by the type of electrolyte the battery uses. The electrolyte of a cell may be a liquid or a paste. If the electrolyte is a paste, the cell is referred to as a dry cell. If the electrolyte is a solution, the cell is called a wet cell.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109349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Cell Battery</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6858000" cy="5381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432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8600" y="108204"/>
            <a:ext cx="8458200" cy="6935724"/>
          </a:xfrm>
          <a:prstGeom prst="rect">
            <a:avLst/>
          </a:prstGeom>
        </p:spPr>
      </p:pic>
    </p:spTree>
    <p:extLst>
      <p:ext uri="{BB962C8B-B14F-4D97-AF65-F5344CB8AC3E}">
        <p14:creationId xmlns:p14="http://schemas.microsoft.com/office/powerpoint/2010/main" val="656293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60269"/>
            <a:ext cx="8510789"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529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Wet Cell Battery </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667" y="990600"/>
            <a:ext cx="8974333" cy="5538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53862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Lemon Battery (Wet Cell)</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3000"/>
            <a:ext cx="6844780" cy="5220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55060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ras Bold ITC" panose="020B0907030504020204" pitchFamily="34" charset="0"/>
              </a:rPr>
              <a:t>AC/DC</a:t>
            </a:r>
            <a:endParaRPr lang="en-US" dirty="0">
              <a:latin typeface="Eras Bold ITC" panose="020B0907030504020204" pitchFamily="34" charset="0"/>
            </a:endParaRPr>
          </a:p>
        </p:txBody>
      </p:sp>
      <p:sp>
        <p:nvSpPr>
          <p:cNvPr id="3" name="Content Placeholder 2"/>
          <p:cNvSpPr>
            <a:spLocks noGrp="1"/>
          </p:cNvSpPr>
          <p:nvPr>
            <p:ph idx="1"/>
          </p:nvPr>
        </p:nvSpPr>
        <p:spPr>
          <a:xfrm>
            <a:off x="304800" y="1295400"/>
            <a:ext cx="8382000" cy="4830763"/>
          </a:xfrm>
        </p:spPr>
        <p:txBody>
          <a:bodyPr>
            <a:normAutofit lnSpcReduction="10000"/>
          </a:bodyPr>
          <a:lstStyle/>
          <a:p>
            <a:r>
              <a:rPr lang="en-US" b="1" u="sng" dirty="0" smtClean="0"/>
              <a:t>Alternating Current </a:t>
            </a:r>
            <a:r>
              <a:rPr lang="en-US" dirty="0" smtClean="0"/>
              <a:t>– an electrical current that reverses directions several times per second at regular intervals.  </a:t>
            </a:r>
          </a:p>
          <a:p>
            <a:pPr lvl="1"/>
            <a:r>
              <a:rPr lang="en-US" dirty="0" smtClean="0"/>
              <a:t>Anything that is plugged in uses this.</a:t>
            </a:r>
          </a:p>
          <a:p>
            <a:r>
              <a:rPr lang="en-US" b="1" u="sng" dirty="0" smtClean="0"/>
              <a:t>Direct Current </a:t>
            </a:r>
            <a:r>
              <a:rPr lang="en-US" dirty="0" smtClean="0"/>
              <a:t>– an electrical current that travels in one direction.</a:t>
            </a:r>
          </a:p>
          <a:p>
            <a:pPr lvl="1"/>
            <a:r>
              <a:rPr lang="en-US" dirty="0" smtClean="0"/>
              <a:t>Flows negative to positive.</a:t>
            </a:r>
          </a:p>
          <a:p>
            <a:pPr lvl="1"/>
            <a:r>
              <a:rPr lang="en-US" dirty="0" smtClean="0"/>
              <a:t>Devices that use batteries use DC.</a:t>
            </a:r>
          </a:p>
          <a:p>
            <a:r>
              <a:rPr lang="en-US" b="1" i="1" dirty="0" smtClean="0"/>
              <a:t>Some devices require an AC/DC converter that turns AC into DC the device can use.  </a:t>
            </a:r>
            <a:endParaRPr lang="en-US" b="1" i="1" dirty="0"/>
          </a:p>
        </p:txBody>
      </p:sp>
    </p:spTree>
    <p:extLst>
      <p:ext uri="{BB962C8B-B14F-4D97-AF65-F5344CB8AC3E}">
        <p14:creationId xmlns:p14="http://schemas.microsoft.com/office/powerpoint/2010/main" val="24634882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C:\Documents and Settings\ASchneider\My Documents\Other Folders\My Pictures\Pics from 12-13 Labs\Electricity\20130310_00134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829" t="23726" r="25340" b="23333"/>
          <a:stretch/>
        </p:blipFill>
        <p:spPr bwMode="auto">
          <a:xfrm>
            <a:off x="2659409" y="285928"/>
            <a:ext cx="3588991" cy="25989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Documents and Settings\ASchneider\My Documents\Other Folders\My Pictures\Pics from 12-13 Labs\Electricity\20130310_0015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88" t="15372" r="14463" b="11570"/>
          <a:stretch/>
        </p:blipFill>
        <p:spPr bwMode="auto">
          <a:xfrm>
            <a:off x="2218209" y="3200400"/>
            <a:ext cx="4471389" cy="3395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93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845" y="350658"/>
            <a:ext cx="8825755" cy="1143000"/>
          </a:xfrm>
        </p:spPr>
        <p:txBody>
          <a:bodyPr>
            <a:noAutofit/>
          </a:bodyPr>
          <a:lstStyle/>
          <a:p>
            <a:r>
              <a:rPr lang="en-US" sz="6000" b="1" u="sng" dirty="0">
                <a:effectLst>
                  <a:outerShdw blurRad="38100" dist="38100" dir="2700000" algn="tl">
                    <a:srgbClr val="000000">
                      <a:alpha val="43137"/>
                    </a:srgbClr>
                  </a:outerShdw>
                </a:effectLst>
                <a:latin typeface="Corbel" pitchFamily="34" charset="0"/>
              </a:rPr>
              <a:t>Conductors of Electricity</a:t>
            </a:r>
          </a:p>
        </p:txBody>
      </p:sp>
      <p:sp>
        <p:nvSpPr>
          <p:cNvPr id="3" name="Content Placeholder 2"/>
          <p:cNvSpPr>
            <a:spLocks noGrp="1"/>
          </p:cNvSpPr>
          <p:nvPr>
            <p:ph idx="1"/>
          </p:nvPr>
        </p:nvSpPr>
        <p:spPr>
          <a:xfrm>
            <a:off x="282388" y="1447800"/>
            <a:ext cx="8839200" cy="4953000"/>
          </a:xfrm>
        </p:spPr>
        <p:txBody>
          <a:bodyPr>
            <a:normAutofit/>
          </a:bodyPr>
          <a:lstStyle/>
          <a:p>
            <a:pPr marL="0" indent="0">
              <a:buNone/>
            </a:pPr>
            <a:endParaRPr lang="en-US" sz="900" b="1" u="sng" dirty="0" smtClean="0">
              <a:latin typeface="Corbel" pitchFamily="34" charset="0"/>
            </a:endParaRPr>
          </a:p>
          <a:p>
            <a:r>
              <a:rPr lang="en-US" sz="4000" b="1" u="sng" dirty="0" smtClean="0">
                <a:latin typeface="Corbel" pitchFamily="34" charset="0"/>
              </a:rPr>
              <a:t>Conductors</a:t>
            </a:r>
            <a:r>
              <a:rPr lang="en-US" sz="4000" b="1" dirty="0" smtClean="0">
                <a:latin typeface="Corbel" pitchFamily="34" charset="0"/>
              </a:rPr>
              <a:t> – transfer electrons through it easily</a:t>
            </a:r>
          </a:p>
          <a:p>
            <a:r>
              <a:rPr lang="en-US" sz="4000" b="1" u="sng" dirty="0" smtClean="0">
                <a:latin typeface="Corbel" pitchFamily="34" charset="0"/>
              </a:rPr>
              <a:t>Insulators</a:t>
            </a:r>
            <a:r>
              <a:rPr lang="en-US" sz="4000" b="1" dirty="0" smtClean="0">
                <a:latin typeface="Corbel" pitchFamily="34" charset="0"/>
              </a:rPr>
              <a:t> – do not transfer electrons through it easily</a:t>
            </a:r>
            <a:endParaRPr lang="en-US" sz="4000" b="1" dirty="0">
              <a:latin typeface="Corbel" pitchFamily="34" charset="0"/>
            </a:endParaRPr>
          </a:p>
        </p:txBody>
      </p:sp>
    </p:spTree>
    <p:extLst>
      <p:ext uri="{BB962C8B-B14F-4D97-AF65-F5344CB8AC3E}">
        <p14:creationId xmlns:p14="http://schemas.microsoft.com/office/powerpoint/2010/main" val="2500107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619511357"/>
              </p:ext>
            </p:extLst>
          </p:nvPr>
        </p:nvGraphicFramePr>
        <p:xfrm>
          <a:off x="228600" y="228600"/>
          <a:ext cx="8610600" cy="6035040"/>
        </p:xfrm>
        <a:graphic>
          <a:graphicData uri="http://schemas.openxmlformats.org/drawingml/2006/table">
            <a:tbl>
              <a:tblPr firstRow="1" bandRow="1">
                <a:tableStyleId>{5C22544A-7EE6-4342-B048-85BDC9FD1C3A}</a:tableStyleId>
              </a:tblPr>
              <a:tblGrid>
                <a:gridCol w="2870200"/>
                <a:gridCol w="2870200"/>
                <a:gridCol w="2870200"/>
              </a:tblGrid>
              <a:tr h="457200">
                <a:tc gridSpan="3">
                  <a:txBody>
                    <a:bodyPr/>
                    <a:lstStyle/>
                    <a:p>
                      <a:pPr algn="ctr"/>
                      <a:r>
                        <a:rPr lang="en-US" sz="3600" dirty="0" smtClean="0"/>
                        <a:t>Conductors of Electricity?</a:t>
                      </a:r>
                      <a:endParaRPr lang="en-US" sz="3600" dirty="0"/>
                    </a:p>
                  </a:txBody>
                  <a:tcPr/>
                </a:tc>
                <a:tc hMerge="1">
                  <a:txBody>
                    <a:bodyPr/>
                    <a:lstStyle/>
                    <a:p>
                      <a:endParaRPr lang="en-US" dirty="0"/>
                    </a:p>
                  </a:txBody>
                  <a:tcPr/>
                </a:tc>
                <a:tc hMerge="1">
                  <a:txBody>
                    <a:bodyPr/>
                    <a:lstStyle/>
                    <a:p>
                      <a:endParaRPr lang="en-US" dirty="0"/>
                    </a:p>
                  </a:txBody>
                  <a:tcPr/>
                </a:tc>
              </a:tr>
              <a:tr h="457200">
                <a:tc>
                  <a:txBody>
                    <a:bodyPr/>
                    <a:lstStyle/>
                    <a:p>
                      <a:r>
                        <a:rPr lang="en-US" sz="2400" b="1" dirty="0" smtClean="0"/>
                        <a:t>Materials</a:t>
                      </a:r>
                      <a:endParaRPr lang="en-US" sz="2400" b="1" dirty="0"/>
                    </a:p>
                  </a:txBody>
                  <a:tcPr anchor="ctr"/>
                </a:tc>
                <a:tc>
                  <a:txBody>
                    <a:bodyPr/>
                    <a:lstStyle/>
                    <a:p>
                      <a:r>
                        <a:rPr lang="en-US" sz="2400" b="1" dirty="0" smtClean="0"/>
                        <a:t>Prediction </a:t>
                      </a:r>
                    </a:p>
                    <a:p>
                      <a:r>
                        <a:rPr lang="en-US" sz="2400" b="1" dirty="0" smtClean="0"/>
                        <a:t>(yes</a:t>
                      </a:r>
                      <a:r>
                        <a:rPr lang="en-US" sz="2400" b="1" baseline="0" dirty="0" smtClean="0"/>
                        <a:t> or </a:t>
                      </a:r>
                      <a:r>
                        <a:rPr lang="en-US" sz="2400" b="1" dirty="0" smtClean="0"/>
                        <a:t>no)</a:t>
                      </a:r>
                      <a:endParaRPr lang="en-US" sz="2400" b="1" dirty="0"/>
                    </a:p>
                  </a:txBody>
                  <a:tcPr/>
                </a:tc>
                <a:tc>
                  <a:txBody>
                    <a:bodyPr/>
                    <a:lstStyle/>
                    <a:p>
                      <a:r>
                        <a:rPr lang="en-US" sz="2400" b="1" dirty="0" smtClean="0"/>
                        <a:t>Insulator or Conductor</a:t>
                      </a:r>
                      <a:endParaRPr lang="en-US" sz="2400" b="1" dirty="0"/>
                    </a:p>
                  </a:txBody>
                  <a:tcPr/>
                </a:tc>
              </a:tr>
              <a:tr h="457200">
                <a:tc>
                  <a:txBody>
                    <a:bodyPr/>
                    <a:lstStyle/>
                    <a:p>
                      <a:pPr marL="342900" indent="-342900">
                        <a:buAutoNum type="arabicPeriod"/>
                      </a:pPr>
                      <a:r>
                        <a:rPr lang="en-US" sz="2400" dirty="0" smtClean="0"/>
                        <a:t>Straw</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2. Aluminum foil</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3. Paper clip</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4. Copper</a:t>
                      </a:r>
                      <a:r>
                        <a:rPr lang="en-US" sz="2400" baseline="0" dirty="0" smtClean="0"/>
                        <a:t> nail</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5. Glass</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6.</a:t>
                      </a:r>
                      <a:r>
                        <a:rPr lang="en-US" sz="2400" baseline="0" dirty="0" smtClean="0"/>
                        <a:t> Fleece </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7. Pencil lead</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8. Penny</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9. Brass</a:t>
                      </a:r>
                      <a:r>
                        <a:rPr lang="en-US" sz="2400" baseline="0" dirty="0" smtClean="0"/>
                        <a:t> fastener</a:t>
                      </a:r>
                      <a:endParaRPr lang="en-US" sz="2400" dirty="0"/>
                    </a:p>
                  </a:txBody>
                  <a:tcPr/>
                </a:tc>
                <a:tc>
                  <a:txBody>
                    <a:bodyPr/>
                    <a:lstStyle/>
                    <a:p>
                      <a:endParaRPr lang="en-US" dirty="0"/>
                    </a:p>
                  </a:txBody>
                  <a:tcPr/>
                </a:tc>
                <a:tc>
                  <a:txBody>
                    <a:bodyPr/>
                    <a:lstStyle/>
                    <a:p>
                      <a:endParaRPr lang="en-US" dirty="0"/>
                    </a:p>
                  </a:txBody>
                  <a:tcPr/>
                </a:tc>
              </a:tr>
              <a:tr h="457200">
                <a:tc>
                  <a:txBody>
                    <a:bodyPr/>
                    <a:lstStyle/>
                    <a:p>
                      <a:r>
                        <a:rPr lang="en-US" sz="2400" dirty="0" smtClean="0"/>
                        <a:t>10. Tooth pick</a:t>
                      </a:r>
                      <a:endParaRPr lang="en-US" sz="2400"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450316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6000" b="1" u="sng" dirty="0" smtClean="0">
                <a:latin typeface="Corbel" pitchFamily="34" charset="0"/>
              </a:rPr>
              <a:t>Questions</a:t>
            </a:r>
            <a:endParaRPr lang="en-US" sz="6000" b="1" u="sng" dirty="0">
              <a:latin typeface="Corbel" pitchFamily="34" charset="0"/>
            </a:endParaRPr>
          </a:p>
        </p:txBody>
      </p:sp>
      <p:sp>
        <p:nvSpPr>
          <p:cNvPr id="3" name="Content Placeholder 2"/>
          <p:cNvSpPr>
            <a:spLocks noGrp="1"/>
          </p:cNvSpPr>
          <p:nvPr>
            <p:ph idx="1"/>
          </p:nvPr>
        </p:nvSpPr>
        <p:spPr>
          <a:xfrm>
            <a:off x="0" y="1143000"/>
            <a:ext cx="9144000" cy="4525963"/>
          </a:xfrm>
        </p:spPr>
        <p:txBody>
          <a:bodyPr>
            <a:normAutofit/>
          </a:bodyPr>
          <a:lstStyle/>
          <a:p>
            <a:pPr marL="514350" indent="-514350">
              <a:buFont typeface="+mj-lt"/>
              <a:buAutoNum type="arabicPeriod"/>
            </a:pPr>
            <a:r>
              <a:rPr lang="en-US" sz="4400" b="1" dirty="0" smtClean="0">
                <a:latin typeface="Corbel" pitchFamily="34" charset="0"/>
              </a:rPr>
              <a:t>Which materials conducted an electric current?</a:t>
            </a:r>
          </a:p>
          <a:p>
            <a:pPr marL="514350" indent="-514350">
              <a:buFont typeface="+mj-lt"/>
              <a:buAutoNum type="arabicPeriod"/>
            </a:pPr>
            <a:endParaRPr lang="en-US" sz="2800" b="1" dirty="0">
              <a:latin typeface="Corbel" pitchFamily="34" charset="0"/>
            </a:endParaRPr>
          </a:p>
          <a:p>
            <a:pPr marL="514350" indent="-514350">
              <a:buFont typeface="+mj-lt"/>
              <a:buAutoNum type="arabicPeriod"/>
            </a:pPr>
            <a:r>
              <a:rPr lang="en-US" sz="4400" b="1" dirty="0" smtClean="0">
                <a:latin typeface="Corbel" pitchFamily="34" charset="0"/>
              </a:rPr>
              <a:t>Why do we use a conductor in an electric circuit?</a:t>
            </a:r>
            <a:endParaRPr lang="en-US" sz="4400" b="1" dirty="0">
              <a:latin typeface="Corbel" pitchFamily="34" charset="0"/>
            </a:endParaRPr>
          </a:p>
        </p:txBody>
      </p:sp>
    </p:spTree>
    <p:extLst>
      <p:ext uri="{BB962C8B-B14F-4D97-AF65-F5344CB8AC3E}">
        <p14:creationId xmlns:p14="http://schemas.microsoft.com/office/powerpoint/2010/main" val="2115393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6600" b="1" u="sng" dirty="0" smtClean="0">
                <a:effectLst>
                  <a:outerShdw blurRad="38100" dist="38100" dir="2700000" algn="tl">
                    <a:srgbClr val="000000">
                      <a:alpha val="43137"/>
                    </a:srgbClr>
                  </a:outerShdw>
                </a:effectLst>
                <a:latin typeface="Corbel" pitchFamily="34" charset="0"/>
              </a:rPr>
              <a:t>Switches</a:t>
            </a:r>
            <a:endParaRPr lang="en-US" sz="7200" b="1" u="sng"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58271" y="914400"/>
            <a:ext cx="9067800" cy="5105400"/>
          </a:xfrm>
        </p:spPr>
        <p:txBody>
          <a:bodyPr>
            <a:noAutofit/>
          </a:bodyPr>
          <a:lstStyle/>
          <a:p>
            <a:pPr marL="742950" indent="-742950">
              <a:buAutoNum type="arabicPeriod"/>
            </a:pPr>
            <a:r>
              <a:rPr lang="en-US" sz="3800" dirty="0" smtClean="0">
                <a:latin typeface="Corbel" pitchFamily="34" charset="0"/>
              </a:rPr>
              <a:t>Follow the directions to </a:t>
            </a:r>
            <a:r>
              <a:rPr lang="en-US" sz="3800" u="sng" dirty="0" smtClean="0">
                <a:latin typeface="Corbel" pitchFamily="34" charset="0"/>
              </a:rPr>
              <a:t>make a switch</a:t>
            </a:r>
            <a:r>
              <a:rPr lang="en-US" sz="3800" dirty="0" smtClean="0">
                <a:latin typeface="Corbel" pitchFamily="34" charset="0"/>
              </a:rPr>
              <a:t> with your partner.   	</a:t>
            </a:r>
            <a:endParaRPr lang="en-US" sz="3800" dirty="0">
              <a:latin typeface="Corbel" pitchFamily="34" charset="0"/>
            </a:endParaRPr>
          </a:p>
          <a:p>
            <a:pPr marL="0" indent="0">
              <a:buNone/>
            </a:pPr>
            <a:r>
              <a:rPr lang="en-US" sz="3800" dirty="0" smtClean="0">
                <a:latin typeface="Corbel" pitchFamily="34" charset="0"/>
              </a:rPr>
              <a:t>	Materials: notecard, paper fasteners, 		paper clip, tape</a:t>
            </a:r>
          </a:p>
          <a:p>
            <a:pPr marL="0" indent="0">
              <a:buNone/>
            </a:pPr>
            <a:r>
              <a:rPr lang="en-US" sz="3800" dirty="0" smtClean="0">
                <a:latin typeface="Corbel" pitchFamily="34" charset="0"/>
              </a:rPr>
              <a:t>2. </a:t>
            </a:r>
            <a:r>
              <a:rPr lang="en-US" sz="3800" u="sng" dirty="0" smtClean="0">
                <a:latin typeface="Corbel" pitchFamily="34" charset="0"/>
              </a:rPr>
              <a:t>Add </a:t>
            </a:r>
            <a:r>
              <a:rPr lang="en-US" sz="3800" dirty="0" smtClean="0">
                <a:latin typeface="Corbel" pitchFamily="34" charset="0"/>
              </a:rPr>
              <a:t>the switch to a simple circuit and </a:t>
            </a:r>
            <a:r>
              <a:rPr lang="en-US" sz="3800" u="sng" dirty="0" smtClean="0">
                <a:latin typeface="Corbel" pitchFamily="34" charset="0"/>
              </a:rPr>
              <a:t>turn the light bulb on and off with the switch</a:t>
            </a:r>
            <a:r>
              <a:rPr lang="en-US" sz="3800" dirty="0" smtClean="0">
                <a:latin typeface="Corbel" pitchFamily="34" charset="0"/>
              </a:rPr>
              <a:t>. </a:t>
            </a:r>
          </a:p>
          <a:p>
            <a:pPr marL="0" indent="0">
              <a:buNone/>
            </a:pPr>
            <a:r>
              <a:rPr lang="en-US" sz="3800" dirty="0" smtClean="0">
                <a:latin typeface="Corbel" pitchFamily="34" charset="0"/>
              </a:rPr>
              <a:t>3. </a:t>
            </a:r>
            <a:r>
              <a:rPr lang="en-US" sz="3800" u="sng" dirty="0" smtClean="0">
                <a:latin typeface="Corbel" pitchFamily="34" charset="0"/>
              </a:rPr>
              <a:t>Draw</a:t>
            </a:r>
            <a:r>
              <a:rPr lang="en-US" sz="3800" dirty="0" smtClean="0">
                <a:latin typeface="Corbel" pitchFamily="34" charset="0"/>
              </a:rPr>
              <a:t> a diagram of the circuit with a switch in your notebook. </a:t>
            </a:r>
            <a:endParaRPr lang="en-US" sz="3800" dirty="0">
              <a:latin typeface="Corbel" pitchFamily="34" charset="0"/>
            </a:endParaRPr>
          </a:p>
        </p:txBody>
      </p:sp>
    </p:spTree>
    <p:extLst>
      <p:ext uri="{BB962C8B-B14F-4D97-AF65-F5344CB8AC3E}">
        <p14:creationId xmlns:p14="http://schemas.microsoft.com/office/powerpoint/2010/main" val="217113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Documents and Settings\ASchneider\My Documents\Other Folders\My Pictures\Pics from 12-13 Labs\Electricity\20130310_00161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12" t="9292" r="6515" b="8283"/>
          <a:stretch/>
        </p:blipFill>
        <p:spPr bwMode="auto">
          <a:xfrm>
            <a:off x="318655" y="0"/>
            <a:ext cx="462578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ASchneider\My Documents\Other Folders\My Pictures\Pics from 12-13 Labs\Electricity\20130310_00165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44" t="11030" r="6678" b="9005"/>
          <a:stretch/>
        </p:blipFill>
        <p:spPr bwMode="auto">
          <a:xfrm>
            <a:off x="4114799" y="2590800"/>
            <a:ext cx="4849091" cy="3214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23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4347</TotalTime>
  <Words>976</Words>
  <Application>Microsoft Office PowerPoint</Application>
  <PresentationFormat>On-screen Show (4:3)</PresentationFormat>
  <Paragraphs>156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Corbel</vt:lpstr>
      <vt:lpstr>Eras Bold ITC</vt:lpstr>
      <vt:lpstr>Office Theme</vt:lpstr>
      <vt:lpstr>Circuits</vt:lpstr>
      <vt:lpstr>Activity #1: Simple Circuit</vt:lpstr>
      <vt:lpstr>PowerPoint Presentation</vt:lpstr>
      <vt:lpstr>PowerPoint Presentation</vt:lpstr>
      <vt:lpstr>Conductors of Electricity</vt:lpstr>
      <vt:lpstr>PowerPoint Presentation</vt:lpstr>
      <vt:lpstr>Questions</vt:lpstr>
      <vt:lpstr>Switches</vt:lpstr>
      <vt:lpstr>PowerPoint Presentation</vt:lpstr>
      <vt:lpstr>Light Bulb Filament</vt:lpstr>
      <vt:lpstr>Making a Filament Lab</vt:lpstr>
      <vt:lpstr>PowerPoint Presentation</vt:lpstr>
      <vt:lpstr>Types of Light Bulbs</vt:lpstr>
      <vt:lpstr>PowerPoint Presentation</vt:lpstr>
      <vt:lpstr>PowerPoint Presentation</vt:lpstr>
      <vt:lpstr>PowerPoint Presentation</vt:lpstr>
      <vt:lpstr>Make a Claim – Paragraph</vt:lpstr>
      <vt:lpstr>Draw Circuit Configurations</vt:lpstr>
      <vt:lpstr>PowerPoint Presentation</vt:lpstr>
      <vt:lpstr>PowerPoint Presentation</vt:lpstr>
      <vt:lpstr>PowerPoint Presentation</vt:lpstr>
      <vt:lpstr>PowerPoint Presentation</vt:lpstr>
      <vt:lpstr>Types of Circuits</vt:lpstr>
      <vt:lpstr>PowerPoint Presentation</vt:lpstr>
      <vt:lpstr>PowerPoint Presentation</vt:lpstr>
      <vt:lpstr>PowerPoint Presentation</vt:lpstr>
      <vt:lpstr>PowerPoint Presentation</vt:lpstr>
      <vt:lpstr>Batteries</vt:lpstr>
      <vt:lpstr>Dry Cell Battery</vt:lpstr>
      <vt:lpstr>PowerPoint Presentation</vt:lpstr>
      <vt:lpstr>Wet Cell Battery </vt:lpstr>
      <vt:lpstr>Lemon Battery (Wet Cell)</vt:lpstr>
      <vt:lpstr>AC/DC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dc:title>
  <dc:creator>tech</dc:creator>
  <cp:lastModifiedBy>Angela Rathjen</cp:lastModifiedBy>
  <cp:revision>102</cp:revision>
  <cp:lastPrinted>2015-03-04T13:19:21Z</cp:lastPrinted>
  <dcterms:created xsi:type="dcterms:W3CDTF">2013-03-07T15:45:31Z</dcterms:created>
  <dcterms:modified xsi:type="dcterms:W3CDTF">2016-03-07T14:53:50Z</dcterms:modified>
</cp:coreProperties>
</file>