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42"/>
  </p:handoutMasterIdLst>
  <p:sldIdLst>
    <p:sldId id="297" r:id="rId2"/>
    <p:sldId id="259" r:id="rId3"/>
    <p:sldId id="263" r:id="rId4"/>
    <p:sldId id="260" r:id="rId5"/>
    <p:sldId id="257" r:id="rId6"/>
    <p:sldId id="281" r:id="rId7"/>
    <p:sldId id="264" r:id="rId8"/>
    <p:sldId id="298" r:id="rId9"/>
    <p:sldId id="289" r:id="rId10"/>
    <p:sldId id="293" r:id="rId11"/>
    <p:sldId id="302" r:id="rId12"/>
    <p:sldId id="294" r:id="rId13"/>
    <p:sldId id="295" r:id="rId14"/>
    <p:sldId id="304" r:id="rId15"/>
    <p:sldId id="306" r:id="rId16"/>
    <p:sldId id="296" r:id="rId17"/>
    <p:sldId id="272" r:id="rId18"/>
    <p:sldId id="303" r:id="rId19"/>
    <p:sldId id="262" r:id="rId20"/>
    <p:sldId id="277" r:id="rId21"/>
    <p:sldId id="278" r:id="rId22"/>
    <p:sldId id="267" r:id="rId23"/>
    <p:sldId id="268" r:id="rId24"/>
    <p:sldId id="269" r:id="rId25"/>
    <p:sldId id="270" r:id="rId26"/>
    <p:sldId id="266" r:id="rId27"/>
    <p:sldId id="301" r:id="rId28"/>
    <p:sldId id="261" r:id="rId29"/>
    <p:sldId id="271" r:id="rId30"/>
    <p:sldId id="280" r:id="rId31"/>
    <p:sldId id="273" r:id="rId32"/>
    <p:sldId id="258" r:id="rId33"/>
    <p:sldId id="279" r:id="rId34"/>
    <p:sldId id="274" r:id="rId35"/>
    <p:sldId id="283" r:id="rId36"/>
    <p:sldId id="285" r:id="rId37"/>
    <p:sldId id="286" r:id="rId38"/>
    <p:sldId id="287" r:id="rId39"/>
    <p:sldId id="308" r:id="rId40"/>
    <p:sldId id="307" r:id="rId4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6540" autoAdjust="0"/>
  </p:normalViewPr>
  <p:slideViewPr>
    <p:cSldViewPr>
      <p:cViewPr varScale="1">
        <p:scale>
          <a:sx n="77" d="100"/>
          <a:sy n="77" d="100"/>
        </p:scale>
        <p:origin x="1618" y="72"/>
      </p:cViewPr>
      <p:guideLst>
        <p:guide orient="horz" pos="2160"/>
        <p:guide pos="2880"/>
      </p:guideLst>
    </p:cSldViewPr>
  </p:slideViewPr>
  <p:notesTextViewPr>
    <p:cViewPr>
      <p:scale>
        <a:sx n="3" d="2"/>
        <a:sy n="3" d="2"/>
      </p:scale>
      <p:origin x="0" y="0"/>
    </p:cViewPr>
  </p:notesTextViewPr>
  <p:sorterViewPr>
    <p:cViewPr>
      <p:scale>
        <a:sx n="100" d="100"/>
        <a:sy n="100" d="100"/>
      </p:scale>
      <p:origin x="0" y="-177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0675FBDB-4C0A-4D3B-A8DE-F2A86C5F0CA5}" type="datetimeFigureOut">
              <a:rPr lang="en-US" smtClean="0"/>
              <a:t>3/23/2015</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620E783B-8FE4-481C-AE85-7D78CB611CAF}" type="slidenum">
              <a:rPr lang="en-US" smtClean="0"/>
              <a:t>‹#›</a:t>
            </a:fld>
            <a:endParaRPr lang="en-US" dirty="0"/>
          </a:p>
        </p:txBody>
      </p:sp>
    </p:spTree>
    <p:extLst>
      <p:ext uri="{BB962C8B-B14F-4D97-AF65-F5344CB8AC3E}">
        <p14:creationId xmlns:p14="http://schemas.microsoft.com/office/powerpoint/2010/main" val="3569224695"/>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25740" units="cm"/>
          <inkml:channel name="Y" type="integer" max="14520" units="cm"/>
          <inkml:channel name="F" type="integer" max="25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14-03-05T14:25:18.483"/>
    </inkml:context>
    <inkml:brush xml:id="br0">
      <inkml:brushProperty name="width" value="0.05833" units="cm"/>
      <inkml:brushProperty name="height" value="0.05833" units="cm"/>
      <inkml:brushProperty name="fitToCurve" value="1"/>
    </inkml:brush>
  </inkml:definitions>
  <inkml:traceGroup>
    <inkml:annotationXML>
      <emma:emma xmlns:emma="http://www.w3.org/2003/04/emma" version="1.0">
        <emma:interpretation id="{7106C6CC-BE56-4F6B-B3CB-B7B76F28E416}" emma:medium="tactile" emma:mode="ink">
          <msink:context xmlns:msink="http://schemas.microsoft.com/ink/2010/main" type="inkDrawing" rotatedBoundingBox="9578,14625 12790,14644 12782,15942 9570,15923" rotationAngle="1490364892" semanticType="enclosure">
            <msink:sourceLink direction="with" ref="{8808FD9E-F619-47B6-92CE-E54E48BE754A}"/>
            <msink:sourceLink direction="with" ref="{9C54C1AF-5414-4D1A-AF36-B9C4745FBBAA}"/>
            <msink:destinationLink direction="with" ref="{B072CA31-FA90-474B-A88C-D91093000EDC}"/>
          </msink:context>
        </emma:interpretation>
      </emma:emma>
    </inkml:annotationXML>
    <inkml:trace contextRef="#ctx0" brushRef="#br0">123 154 36 0,'-21'-23'20'0,"21"23"-1"16,-10-24-3-16,10 24-1 16,-6-21 1-16,6 21 0 0,-4-18-1 15,4 18-2-15,0 0-2 16,0 0-3-16,12-23-2 16,-12 23-2-16,21-10-3 15,-21 10 1-15,35-10-2 16,-15 5 1-16,7 1-1 15,2 2 1-15,6 0-1 16,2 0 0-16,6 4 0 16,1 0 0-16,3 2 1 15,0-2-1-15,1 3 0 16,1-5 0-16,1 4 0 16,-1 0 0-16,-2-2 0 15,3 0 0-15,-3 2 0 0,5 0-1 16,-7 2 1-16,2 2 0 15,-3-3-1-15,3-1 1 16,-4 0 0-16,0 0 0 16,-1 0 0-16,-3 0 0 15,2-4 0-15,0 2 0 16,0-2 0-16,-2 0 0 16,5 2 0-16,-1-2 0 15,4-2 0-15,3 0 0 16,1 0-1-16,3 0 1 15,-1-2 0-15,3 0 0 16,-3-2 0-16,1 2-1 16,-3-3 1-16,-1 5 0 0,-5-2 0 15,0 0-1-15,-5 2 1 16,-1 0 0 0,-2 2 0-16,-2-2 0 15,0 2 0-15,-2 0 1 0,2-2-1 16,-2 2 0-16,4 0 0 15,-2 0-1-15,2-2 1 16,0 2 0-16,0 0 0 16,-2-2 0-16,2 2 0 15,0 0 0-15,0 2 0 16,-2-2 0-16,-2-2 0 16,2 2-1-16,-6 0 1 15,4 0 0-15,-6 0 0 0,0-2-1 16,-5 2 1-16,1 0 0 15,-3 2 0-15,-1 0 0 16,-19-2 0 0,29 4 0-16,-29-4 0 0,20 8 0 15,-20-8 1-15,0 0-1 16,17 19 0-16,-17-19 1 16,0 0-1-16,10 26 0 15,-10-26 0-15,4 23 1 16,-4-23-1-16,2 29 0 15,-2-29 0-15,0 30 0 16,0-9 0-16,-2-3 1 16,2 5-2-16,-2 2 1 15,2 3 0-15,-4 1 0 0,4 2 0 16,-2 4 0 0,2-2 0-16,0 4 0 15,0-2 0-15,0 0 0 0,0-3 1 16,2-3-1-16,0-2 1 15,2 0-1-15,0-5 0 16,1-1 0-16,-1-1 0 16,4 1 0-16,-2-1-1 15,4 3 1-15,1-1 0 16,-1 1 0-16,0 0 0 16,1-3 0-16,-1 3 0 15,0-3 0-15,-2 1 0 16,1-3 0-16,-3 1-1 15,-2-1 1-15,-4-18 0 16,4 33 0-16,-4-33-1 0,0 33 1 16,0-15 1-16,0-18-1 15,-2 33 0-15,2-33 0 16,0 27 0-16,0-27 0 16,0 27 1-16,0-27-1 15,-2 20-1-15,2-20 2 16,-6 19-1-16,6-19-1 15,-13 20 1-15,13-20 0 16,-18 23-1-16,18-23 1 16,-25 18-1-16,25-18 1 15,-33 19-1-15,33-19 2 16,-37 14-1-16,14-6 0 16,1-1 0-16,-5-1 0 0,-2 0 0 15,-2 0 0-15,-2-4 0 16,-2 2 0-16,0-2 1 15,-2-2-1-15,2 2 0 16,-2 0 1-16,2-2 0 16,0 0-1-16,0 0 1 15,0 0-1-15,-4-4 0 16,-4 2 0-16,-5-4 1 16,-1 0-1-16,-3 2 0 15,-3-2 0-15,1 4 0 16,-1 0 0-16,1 2 0 15,1 0 0-15,1 2 0 16,-1 0 0-16,1 0 0 0,1 0 0 16,-3 0 0-16,-4-2 0 15,1 2 0-15,-1-2-1 16,-2-2-1-16,1-2 1 16,-3-2 0-16,2-3-1 15,0-1 2-15,5 0-1 16,-3-3 1-16,5 3 1 15,3 0 1-15,1 0-1 16,1 1 1-16,1 3 0 16,0 0-1-16,1 2 0 15,3 0 0-15,0-2-1 16,-2 4 0-16,1 0 0 16,3 2 0-16,0 0 0 0,2 2 0 15,-2 2-1 1,-1-4 1-16,1 4 0 0,-2-2 0 15,6-2 0 1,-2-4 0-16,4 0 0 0,2 0 1 16,4-3-1-16,2 1 0 15,3-2 1-15,1 2-1 16,-2 2 0-16,3 0 0 16,-3 2 1-16,0 2-1 15,0-2 0-15,5 2 0 16,1 2 0-16,19-2-2 15,-24 0-3-15,24 0-5 16,0 0-5-16,0 0-7 16,-7 22-6-16,7-22-3 15,25 17-2-15,-6-9 0 16,7-2 8-16</inkml:trace>
  </inkml:traceGroup>
</inkml:ink>
</file>

<file path=ppt/ink/ink10.xml><?xml version="1.0" encoding="utf-8"?>
<inkml:ink xmlns:inkml="http://www.w3.org/2003/InkML">
  <inkml:definitions>
    <inkml:context xml:id="ctx0">
      <inkml:inkSource xml:id="inkSrc0">
        <inkml:traceFormat>
          <inkml:channel name="X" type="integer" max="25740" units="cm"/>
          <inkml:channel name="Y" type="integer" max="14520" units="cm"/>
          <inkml:channel name="F" type="integer" max="25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14-03-05T14:25:45.371"/>
    </inkml:context>
    <inkml:brush xml:id="br0">
      <inkml:brushProperty name="width" value="0.05833" units="cm"/>
      <inkml:brushProperty name="height" value="0.05833" units="cm"/>
      <inkml:brushProperty name="fitToCurve" value="1"/>
    </inkml:brush>
  </inkml:definitions>
  <inkml:traceGroup>
    <inkml:annotationXML>
      <emma:emma xmlns:emma="http://www.w3.org/2003/04/emma" version="1.0">
        <emma:interpretation id="{D48463B1-48D8-48B7-A61A-CA98B6DEDD16}" emma:medium="tactile" emma:mode="ink">
          <msink:context xmlns:msink="http://schemas.microsoft.com/ink/2010/main" type="writingRegion" rotatedBoundingBox="9384,10701 9755,10701 9755,10777 9384,10777"/>
        </emma:interpretation>
      </emma:emma>
    </inkml:annotationXML>
    <inkml:traceGroup>
      <inkml:annotationXML>
        <emma:emma xmlns:emma="http://www.w3.org/2003/04/emma" version="1.0">
          <emma:interpretation id="{C16D6ECA-17B6-4D73-9503-EE4A2DD99F1C}" emma:medium="tactile" emma:mode="ink">
            <msink:context xmlns:msink="http://schemas.microsoft.com/ink/2010/main" type="paragraph" rotatedBoundingBox="9384,10701 9755,10701 9755,10777 9384,10777" alignmentLevel="1"/>
          </emma:interpretation>
        </emma:emma>
      </inkml:annotationXML>
      <inkml:traceGroup>
        <inkml:annotationXML>
          <emma:emma xmlns:emma="http://www.w3.org/2003/04/emma" version="1.0">
            <emma:interpretation id="{F1B9DF86-3931-44C0-A256-64D7D09D3170}" emma:medium="tactile" emma:mode="ink">
              <msink:context xmlns:msink="http://schemas.microsoft.com/ink/2010/main" type="line" rotatedBoundingBox="9384,10701 9755,10701 9755,10777 9384,10777"/>
            </emma:interpretation>
          </emma:emma>
        </inkml:annotationXML>
        <inkml:traceGroup>
          <inkml:annotationXML>
            <emma:emma xmlns:emma="http://www.w3.org/2003/04/emma" version="1.0">
              <emma:interpretation id="{C10A14E2-543F-437B-8528-CC4C7FA9A5B9}" emma:medium="tactile" emma:mode="ink">
                <msink:context xmlns:msink="http://schemas.microsoft.com/ink/2010/main" type="inkWord" rotatedBoundingBox="9384,10701 9755,10701 9755,10777 9384,10777"/>
              </emma:interpretation>
            </emma:emma>
          </inkml:annotationXML>
          <inkml:trace contextRef="#ctx0" brushRef="#br0">371 75 83 0,'-33'-25'31'16,"-4"1"-3"-16,-5 5-12 0,1 11-12 16,0 12-15-16,-2 2-13 15,2 8-7-15,4 3 1 16,6-1-1-16,6 1 0 16</inkml:trace>
        </inkml:traceGroup>
      </inkml:traceGroup>
    </inkml:traceGroup>
  </inkml:traceGroup>
</inkml:ink>
</file>

<file path=ppt/ink/ink11.xml><?xml version="1.0" encoding="utf-8"?>
<inkml:ink xmlns:inkml="http://www.w3.org/2003/InkML">
  <inkml:definitions>
    <inkml:context xml:id="ctx0">
      <inkml:inkSource xml:id="inkSrc0">
        <inkml:traceFormat>
          <inkml:channel name="X" type="integer" max="25740" units="cm"/>
          <inkml:channel name="Y" type="integer" max="14520" units="cm"/>
          <inkml:channel name="F" type="integer" max="25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14-03-05T14:25:37.650"/>
    </inkml:context>
    <inkml:brush xml:id="br0">
      <inkml:brushProperty name="width" value="0.05833" units="cm"/>
      <inkml:brushProperty name="height" value="0.05833" units="cm"/>
      <inkml:brushProperty name="fitToCurve" value="1"/>
    </inkml:brush>
  </inkml:definitions>
  <inkml:traceGroup>
    <inkml:annotationXML>
      <emma:emma xmlns:emma="http://www.w3.org/2003/04/emma" version="1.0">
        <emma:interpretation id="{9EA1A07A-F766-4329-A2FE-1C52B33B8B12}" emma:medium="tactile" emma:mode="ink">
          <msink:context xmlns:msink="http://schemas.microsoft.com/ink/2010/main" type="writingRegion" rotatedBoundingBox="10135,11478 12323,11652 12275,12259 10087,12085">
            <msink:destinationLink direction="with" ref="{99AF68EA-718C-4993-8273-8FBFC2FC50C1}"/>
            <msink:destinationLink direction="with" ref="{902BDCAB-1EDD-42ED-8A60-99D2A2F42304}"/>
            <msink:destinationLink direction="with" ref="{B60E7A6D-C195-4364-9F46-21A4C141D6D8}"/>
            <msink:destinationLink direction="with" ref="{0804F58E-F1AF-4104-9F78-AFA6BBEAFFA3}"/>
          </msink:context>
        </emma:interpretation>
      </emma:emma>
    </inkml:annotationXML>
    <inkml:traceGroup>
      <inkml:annotationXML>
        <emma:emma xmlns:emma="http://www.w3.org/2003/04/emma" version="1.0">
          <emma:interpretation id="{D714D6C3-BE24-42AF-A759-9CE4200E7B81}" emma:medium="tactile" emma:mode="ink">
            <msink:context xmlns:msink="http://schemas.microsoft.com/ink/2010/main" type="paragraph" rotatedBoundingBox="10135,11478 12323,11652 12275,12259 10087,12085" alignmentLevel="1"/>
          </emma:interpretation>
        </emma:emma>
      </inkml:annotationXML>
      <inkml:traceGroup>
        <inkml:annotationXML>
          <emma:emma xmlns:emma="http://www.w3.org/2003/04/emma" version="1.0">
            <emma:interpretation id="{BF056D24-0F2E-4575-927E-8A814E379F79}" emma:medium="tactile" emma:mode="ink">
              <msink:context xmlns:msink="http://schemas.microsoft.com/ink/2010/main" type="line" rotatedBoundingBox="10135,11478 12323,11652 12275,12259 10087,12085"/>
            </emma:interpretation>
          </emma:emma>
        </inkml:annotationXML>
        <inkml:traceGroup>
          <inkml:annotationXML>
            <emma:emma xmlns:emma="http://www.w3.org/2003/04/emma" version="1.0">
              <emma:interpretation id="{3D497112-B7F1-4AB8-8EEF-AD629EA3A889}" emma:medium="tactile" emma:mode="ink">
                <msink:context xmlns:msink="http://schemas.microsoft.com/ink/2010/main" type="inkWord" rotatedBoundingBox="10135,11478 12323,11652 12275,12259 10087,12085"/>
              </emma:interpretation>
            </emma:emma>
          </inkml:annotationXML>
          <inkml:trace contextRef="#ctx0" brushRef="#br0">24 11 31 0,'0'0'16'0,"-25"-12"-4"15,25 12-5-15,0 0-2 16,0 0 1-16,7 25 2 16,-7-25 2-16,18 16 1 15,-18-16 0-15,33 21-1 16,-14-11 0-16,3 2-1 15,1 5-2-15,2 1-1 16,-1 5-4-16,1-3-2 16,0 5-5-16,-5-5-3 15,5 5-3-15,-4-4-3 0,-1-1-4 16,1-6-2-16,-1 1-4 16,3-5-1-16,-2-4 3 15,8-2 9 1,-9-6 13-16</inkml:trace>
          <inkml:trace contextRef="#ctx0" brushRef="#br0" timeOffset="3465.0589">148 221 37 0,'-21'-21'21'0,"21"21"1"16,0 0-8-16,0 0-4 15,0 0-1 1,31 19-1-16,-10-5-1 16,3 0-3-16,3 5 0 0,-4-5-3 15,-1 1 1-15,-22-15 0 16,29 18 0-16,-29-18 1 16,0 0 1-16,0 0 4 15,0 0-1-15,-29-4 0 16,29 4 0-16,-37-18-1 15,15 3-1-15,-3-1 0 16,0 1-2-16,-2 1-2 16,5 0-1-16,-3 3 0 0,7 3 0 15,18 8 0-15,-27 4 0 16,27-4-1-16,0 0 1 16,12 31-1-1,-12-31 1-15,37 31-1 0,-10-15 1 16,2-3-1-16,6-5 1 15,-2-2 0-15,2-4-1 16,-6-4 1-16,-3 0 0 16,-7-4 0-16,-19 6 0 15,0 0 0-15,0 0 1 16,0 0-1-16,-27-4 1 16,-2 10-1-16,-6 2 1 15,-2 2-1-15,-2 1 0 16,4-1 0-16,2-2 0 15,8 0 1-15,5 0-1 16,20-8 0-16,0 0 0 16,0 0 0-16,20 19 0 0,13-17 0 15,9-6 0-15,9-2-1 16,9-7 0-16,2 1 1 16,3-4 0-16,-1 1-1 15,-2-1 1-15,-4 6 0 16,-7 1 0-16,-12 5 0 15,-8 6 0-15,-12 2 0 16,-19-4 1-16,-2 19-1 16,-17-9 1-16,-12 0-1 15,-12 5 0-15,-6-3 0 16,-11 3 0-16,-4-1 1 16,-2 0-1-16,2 1 0 15,0-1 0-15,9-2 1 0,5-1-1 16,11-1 0-16,13-2 0 15,26-8 0-15,-19 12-1 16,19-12 1-16,37 9 0 16,2-9 0-16,13-2-1 15,5-5 1-15,13 1 0 16,2-4 0-16,5-2-1 16,-3-3 1-16,0 3 0 15,-8 0 0-15,-13-1 0 16,-5 5 0-16,-15 2 0 15,-9 2 0-15,-24 4 0 16,0 0 1-16,0 0-1 0,-37 12 0 16,2-4 0-16,-8 1 1 15,-6 1-1-15,-9-2-1 16,-4-2 2-16,0-2-1 16,1-4 0-16,7 2 1 15,3-4-1-15,7 4 0 16,9-2 0-16,15 7 1 15,20-7-1-15,0 0 0 16,24 14 0-16,14-6-1 16,11-2 1-16,13-2 0 15,18-2 0-15,9-2 0 16,9-2 0-16,5-2-1 16,-2-2 1-16,0 0 0 0,-6-4-1 15,-11 2 1-15,-18-1 0 16,-12 5-1-1,-15 0 2-15,-14 2-1 0,-25 2 0 16,0 0 0-16,0 0 1 16,-41 16 0-16,3-9-1 15,-7 1 1-15,-10 2-1 16,-7 0 1-16,-4-1-1 16,-2-3 1-16,4 0-1 15,4-2 0-15,7-2 0 16,12 2 0-16,10-4-1 15,31 0 1-15,-19 4 0 16,19-4-1-16,45 0 1 0,-3-2-1 16,11 0 1-16,9-2 0 15,4 0 0 1,8-4-1-16,2-3 1 16,-2 3-1-16,-2-2 1 0,-4 0-1 15,-4 2 1-15,-10 1-1 16,-5 1 1-16,-12 2 0 15,-8 2 1-15,-10 4-1 16,-19-2 0-16,0 0 0 16,0 0 1-16,-13 19-1 15,-5-9 1-15,-5-2-1 16,-6 4 0-16,-4 1 0 16,-4 1 1-16,-6-2-1 0,-6 3 1 15,-3-3-1 1,-1-2 0-16,1 1 1 15,5-1-1-15,8-4 0 16,6-4 0-16,14 0 0 0,19-2 0 16,0 0-1-16,23-14 1 15,10 6 0-15,10-1-1 16,4-1 0-16,7 0 1 16,1 0 0-16,1-3-1 15,-4 5 1-15,-5 2-1 16,-6 2 1-16,-6 2 0 15,-6 0 0-15,-4 4 0 16,-25-2 0-16,28 6 0 16,-28-6 1-16,0 0-1 15,-4 18 1-15,4-18-1 16,-37 15 1-16,11-7-1 16,-3-2 0-16,0 2 0 0,0 1 0 15,4-3 0-15,5 0 0 16,20-6 0-16,0 0 0 15,0 0-1-15,0 0 1 16,41 2 0-16,-10-8 0 16,4 0-1-16,6-5 1 15,2 1 0-15,-2 0 0 16,-6 2-1-16,-4-1 1 16,-2 3 0-16,-6 0 0 15,-23 6 0-15,27-6 0 16,-27 6 1-16,0 0-1 15,0 0 1-15,-33 2-1 0,12 0 0 16,-2 4 1-16,1-2-1 16,-3 0 0-16,2 2 1 15,5 1-1-15,18-7 0 16,-29 10 0-16,29-10-1 16,0 0 1-16,0 0 0 15,0 0-1-15,0 0 1 16,37 0-1-16,-12-8 1 15,4-3 0-15,4-1-1 16,0-2 1-16,-3 3 0 16,-1 1 0-16,-4 2 0 15,-4 2 0-15,-21 6 0 16,24-2 0-16,-24 2 1 0,0 0-1 16,-24 20 1-16,-1-9-1 15,-2 1 0-15,-4 0 1 16,-2 1-1-1,-2-1 0-15,6 0 1 0,3 1-1 16,5-5 0-16,21-8 0 16,-29 14-1-16,29-14 1 15,0 0 0-15,0 0-1 16,0 0 1-16,29 0-1 16,-10-8 1-16,3 0 0 15,1 2-1-15,0-5 1 16,-23 11 0-16,30-16 1 15,-30 16-1-15,21-13 0 0,-21 13 1 16,0 0 0 0,0 0 0-16,0 0 0 0,0 0-1 15,-29-6 1 1,29 6 0-16,-31 9-1 0,31-9 1 16,-35 10-1-16,35-10 0 15,-31 10-1-15,31-10 1 16,-24 6 0-16,24-6 0 15,-23 2 0-15,23-2 0 16,0 0-1-16,-21 2-2 16,21-2-16-16,0 0-13 15,27 15 0-15,-6-15-4 16,10-6-1-16,6-3-2 0</inkml:trace>
          <inkml:trace contextRef="#ctx0" brushRef="#br0" timeOffset="-599.7555">685 91 12 0,'-6'-20'8'15,"6"20"-4"-15,0 0 0 16,0 0-1-16,2 22-1 16,-2-22 0-16,0 25-2 15,0-25-3-15,6 29-5 16,-6-29-3-16,8 29-1 15,-8-29 12-15,15 26 0 0</inkml:trace>
          <inkml:trace contextRef="#ctx0" brushRef="#br0" timeOffset="768.4453">2193 95 39 0,'0'0'21'15,"-2"-20"2"-15,2 20 1 16,0 0-3-16,-27-14-2 15,27 14-2-15,-23 6-4 16,23-6-2-16,-31 24-4 16,13-3-5-16,-9 4-2 15,-4 3 0-15,-6 3 0 0,-4 0 1 16,-7 2-1-16,1-2 1 16,0-5-1-16,1-1 1 15,9-7-1 1,11-3 1-16,3-3-2 0,23-12-3 15,0 0-3-15,0 0-3 16,0 0 0-16,0 0 0 16,41-12 0-16,-16-7 0 15,8 5 1-15,-4-7 2 16,-1 5 2-16,-1-3-1 16,-2 9-4-16,-7 2-5 15,-18 8-6-15,25-6-2 0,-25 6 1 16,0 0 2-16,21 2 20 15</inkml:trace>
          <inkml:trace contextRef="#ctx0" brushRef="#br0" timeOffset="4737.3336">1690 525 27 0,'6'-35'20'16,"-6"35"-4"-16,-2-27-7 0,2 27-5 16,0 0-2-16,0 0 1 15,0 0 2-15,-20-18 2 16,20 18 3 0,-19 2 1-16,19-2 2 0,-20 10 1 15,20-10-1-15,-27 12-2 16,27-12-1-16,-21 19-3 15,21-19-2-15,0 0-4 16,0 0-2-16,0 0-3 16,0 0-1-16,19-13 0 15,1-7-1-15,5-5-1 16,2-4 2-16,2-1 2 16,-5 3 3-16,-1-2 4 0,-7 9 1 15,-16 20 1-15,0 0 1 16,0 0 0-16,-20 16-1 15,-7 9-1 1,2 3-1-16,-3 3-3 0,1 0-1 16,2-4 0-16,9-9 0 15,16-18-1-15,-11 19 1 16,11-19-1-16,0 0 0 16,29-19 0-16,-10 3 1 15,3 1-1-15,-1-3 1 16,-3 2-1-16,-18 16 1 15,29-23 1-15,-29 23-1 16,0 0 1-16,0 0-1 16,0 0 0-16,0 0-3 15,2 31-11-15,-2-31-10 16,-2 29-8-16,2-29 0 0,13 20-1 16,-13-20-2-16,28-4 16 15</inkml:trace>
        </inkml:traceGroup>
      </inkml:traceGroup>
    </inkml:traceGroup>
  </inkml:traceGroup>
</inkml:ink>
</file>

<file path=ppt/ink/ink12.xml><?xml version="1.0" encoding="utf-8"?>
<inkml:ink xmlns:inkml="http://www.w3.org/2003/InkML">
  <inkml:definitions>
    <inkml:context xml:id="ctx0">
      <inkml:inkSource xml:id="inkSrc0">
        <inkml:traceFormat>
          <inkml:channel name="X" type="integer" max="25740" units="cm"/>
          <inkml:channel name="Y" type="integer" max="14520" units="cm"/>
          <inkml:channel name="F" type="integer" max="25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14-03-05T14:25:16.148"/>
    </inkml:context>
    <inkml:brush xml:id="br0">
      <inkml:brushProperty name="width" value="0.05833" units="cm"/>
      <inkml:brushProperty name="height" value="0.05833" units="cm"/>
      <inkml:brushProperty name="fitToCurve" value="1"/>
    </inkml:brush>
  </inkml:definitions>
  <inkml:traceGroup>
    <inkml:annotationXML>
      <emma:emma xmlns:emma="http://www.w3.org/2003/04/emma" version="1.0">
        <emma:interpretation id="{B072CA31-FA90-474B-A88C-D91093000EDC}" emma:medium="tactile" emma:mode="ink">
          <msink:context xmlns:msink="http://schemas.microsoft.com/ink/2010/main" type="inkDrawing" rotatedBoundingBox="9720,14611 9860,14613 9840,15809 9700,15806" semanticType="callout" shapeName="Other">
            <msink:sourceLink direction="with" ref="{7106C6CC-BE56-4F6B-B3CB-B7B76F28E416}"/>
          </msink:context>
        </emma:interpretation>
      </emma:emma>
    </inkml:annotationXML>
    <inkml:trace contextRef="#ctx0" brushRef="#br0">150 53 11 0,'0'0'7'0,"0"0"0"16,0 0 0 0,-2-22 1-16,2 22 0 15,0 0 1-15,0-19-1 16,0 19 0-16,0 0-1 15,0 0 0-15,0 0 0 0,0 0 1 16,0 0 1-16,0 0 0 16,0 0 2-16,0 0 1 15,0 0 0-15,0 0-1 16,0 0-1-16,-4-18-2 16,4 18-1-16,0 0-2 15,0 0-2-15,0 0-2 16,0 0 0-16,8 22-1 15,-8-22 1-15,8 29-1 16,-2-10 1-16,-2 5-1 16,1 3 1-16,-1 4-1 15,0 6 0-15,0 2 1 0,-2 4-1 16,2 4 1-16,-2-2-1 16,0 2 1-16,0 7 1 15,0-3-1 1,0 5-1-16,2-5 1 0,1 2-1 15,-1-1 2-15,4 1-2 16,-2-4-1-16,0-3 0 16,3-9 1-16,-3-3 0 15,0-3-1-15,-2-6 1 16,0-3 0-16,-4-22 0 16,2 33 0-16,-2-33 0 15,-4 25 1-15,4-25-1 16,0 0 1-16,-6 20-1 0,6-20 0 15,0 0 0-15,0 0 0 16,0 0 0-16,0 0 0 16,0 0 0-16,-10 19 0 15,10-19 0-15,0 0 0 16,0 0 0-16,0 0 0 16,0 0-1-16,0 0 1 15,0 0 0-15,-15 18 0 16,15-18 0-16,0 0 0 15,-14 19 0-15,14-19 0 16,0 0 1-16,0 0-2 16,-17 20 1-16,17-20 0 15,0 0 0-15,0 0-8 0,0 0-9 16,-10 19-12 0,10-19-3-16,0 0-2 15,0 0-2-15,-8-27-2 16</inkml:trace>
  </inkml:traceGroup>
</inkml:ink>
</file>

<file path=ppt/ink/ink13.xml><?xml version="1.0" encoding="utf-8"?>
<inkml:ink xmlns:inkml="http://www.w3.org/2003/InkML">
  <inkml:definitions>
    <inkml:context xml:id="ctx0">
      <inkml:inkSource xml:id="inkSrc0">
        <inkml:traceFormat>
          <inkml:channel name="X" type="integer" max="25740" units="cm"/>
          <inkml:channel name="Y" type="integer" max="14520" units="cm"/>
          <inkml:channel name="F" type="integer" max="25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14-03-05T14:25:23.139"/>
    </inkml:context>
    <inkml:brush xml:id="br0">
      <inkml:brushProperty name="width" value="0.05833" units="cm"/>
      <inkml:brushProperty name="height" value="0.05833" units="cm"/>
      <inkml:brushProperty name="fitToCurve" value="1"/>
    </inkml:brush>
  </inkml:definitions>
  <inkml:traceGroup>
    <inkml:annotationXML>
      <emma:emma xmlns:emma="http://www.w3.org/2003/04/emma" version="1.0">
        <emma:interpretation id="{8808FD9E-F619-47B6-92CE-E54E48BE754A}" emma:medium="tactile" emma:mode="ink">
          <msink:context xmlns:msink="http://schemas.microsoft.com/ink/2010/main" type="writingRegion" rotatedBoundingBox="9847,15194 10370,15194 10370,15280 9847,15280">
            <msink:destinationLink direction="with" ref="{902BDCAB-1EDD-42ED-8A60-99D2A2F42304}"/>
            <msink:destinationLink direction="with" ref="{7106C6CC-BE56-4F6B-B3CB-B7B76F28E416}"/>
          </msink:context>
        </emma:interpretation>
      </emma:emma>
    </inkml:annotationXML>
    <inkml:traceGroup>
      <inkml:annotationXML>
        <emma:emma xmlns:emma="http://www.w3.org/2003/04/emma" version="1.0">
          <emma:interpretation id="{94EB26E6-37DD-4442-BDA8-4EAC055A3040}" emma:medium="tactile" emma:mode="ink">
            <msink:context xmlns:msink="http://schemas.microsoft.com/ink/2010/main" type="paragraph" rotatedBoundingBox="9847,15194 10370,15194 10370,15280 9847,15280" alignmentLevel="1"/>
          </emma:interpretation>
        </emma:emma>
      </inkml:annotationXML>
      <inkml:traceGroup>
        <inkml:annotationXML>
          <emma:emma xmlns:emma="http://www.w3.org/2003/04/emma" version="1.0">
            <emma:interpretation id="{F57B9A56-3386-4B8A-83DD-3EE2BCBA4D75}" emma:medium="tactile" emma:mode="ink">
              <msink:context xmlns:msink="http://schemas.microsoft.com/ink/2010/main" type="line" rotatedBoundingBox="9847,15194 10370,15194 10370,15280 9847,15280"/>
            </emma:interpretation>
          </emma:emma>
        </inkml:annotationXML>
        <inkml:traceGroup>
          <inkml:annotationXML>
            <emma:emma xmlns:emma="http://www.w3.org/2003/04/emma" version="1.0">
              <emma:interpretation id="{FFC0F084-C5C2-40A9-9F37-84E6FB295DA4}" emma:medium="tactile" emma:mode="ink">
                <msink:context xmlns:msink="http://schemas.microsoft.com/ink/2010/main" type="inkWord" rotatedBoundingBox="9847,15194 10370,15194 10370,15280 9847,15280"/>
              </emma:interpretation>
            </emma:emma>
          </inkml:annotationXML>
          <inkml:trace contextRef="#ctx0" brushRef="#br0">-2159-65 87 0,'0'0'34'15,"-23"-27"-5"-15,23 27-7 0,0 0-6 16,0 0-2-16,0 0-8 16,0 0-4-16,0 0 0 15,23 0 0 1,-23 0-1-16,23 10 0 0,-23-10-1 16,26 13-1-16,-26-13 1 15,35 14 0-15,-14-8 0 16,4 2-1-16,4-6 1 15,1 5 0-15,-1-3 0 16,4 2-1-16,-4-4 0 16,0 2-2-16,0 0-6 15,-7-2-5-15,7 2-8 16,-6-4-7-16,4 0-3 16,-7-2-3-16,1 0-1 15,-1 0 5-15</inkml:trace>
        </inkml:traceGroup>
      </inkml:traceGroup>
    </inkml:traceGroup>
  </inkml:traceGroup>
</inkml:ink>
</file>

<file path=ppt/ink/ink14.xml><?xml version="1.0" encoding="utf-8"?>
<inkml:ink xmlns:inkml="http://www.w3.org/2003/InkML">
  <inkml:definitions>
    <inkml:context xml:id="ctx0">
      <inkml:inkSource xml:id="inkSrc0">
        <inkml:traceFormat>
          <inkml:channel name="X" type="integer" max="25740" units="cm"/>
          <inkml:channel name="Y" type="integer" max="14520" units="cm"/>
          <inkml:channel name="F" type="integer" max="25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14-03-05T14:25:48.059"/>
    </inkml:context>
    <inkml:brush xml:id="br0">
      <inkml:brushProperty name="width" value="0.05833" units="cm"/>
      <inkml:brushProperty name="height" value="0.05833" units="cm"/>
      <inkml:brushProperty name="fitToCurve" value="1"/>
    </inkml:brush>
  </inkml:definitions>
  <inkml:traceGroup>
    <inkml:annotationXML>
      <emma:emma xmlns:emma="http://www.w3.org/2003/04/emma" version="1.0">
        <emma:interpretation id="{9C54C1AF-5414-4D1A-AF36-B9C4745FBBAA}" emma:medium="tactile" emma:mode="ink">
          <msink:context xmlns:msink="http://schemas.microsoft.com/ink/2010/main" type="writingRegion" rotatedBoundingBox="9895,15200 10294,15200 10294,15305 9895,15305">
            <msink:destinationLink direction="with" ref="{7106C6CC-BE56-4F6B-B3CB-B7B76F28E416}"/>
            <msink:destinationLink direction="with" ref="{0804F58E-F1AF-4104-9F78-AFA6BBEAFFA3}"/>
          </msink:context>
        </emma:interpretation>
      </emma:emma>
    </inkml:annotationXML>
    <inkml:traceGroup>
      <inkml:annotationXML>
        <emma:emma xmlns:emma="http://www.w3.org/2003/04/emma" version="1.0">
          <emma:interpretation id="{6559C04E-C615-4F65-BD3E-061B199A92CB}" emma:medium="tactile" emma:mode="ink">
            <msink:context xmlns:msink="http://schemas.microsoft.com/ink/2010/main" type="paragraph" rotatedBoundingBox="9895,15200 10294,15200 10294,15305 9895,15305" alignmentLevel="1"/>
          </emma:interpretation>
        </emma:emma>
      </inkml:annotationXML>
      <inkml:traceGroup>
        <inkml:annotationXML>
          <emma:emma xmlns:emma="http://www.w3.org/2003/04/emma" version="1.0">
            <emma:interpretation id="{D56C6D1C-E468-4738-BED2-BC672575D526}" emma:medium="tactile" emma:mode="ink">
              <msink:context xmlns:msink="http://schemas.microsoft.com/ink/2010/main" type="line" rotatedBoundingBox="9895,15200 10294,15200 10294,15305 9895,15305"/>
            </emma:interpretation>
          </emma:emma>
        </inkml:annotationXML>
        <inkml:traceGroup>
          <inkml:annotationXML>
            <emma:emma xmlns:emma="http://www.w3.org/2003/04/emma" version="1.0">
              <emma:interpretation id="{E78F45F8-F98E-4478-A5E1-F25D2B4D554B}" emma:medium="tactile" emma:mode="ink">
                <msink:context xmlns:msink="http://schemas.microsoft.com/ink/2010/main" type="inkWord" rotatedBoundingBox="9895,15200 10294,15200 10294,15305 9895,15305"/>
              </emma:interpretation>
            </emma:emma>
          </inkml:annotationXML>
          <inkml:trace contextRef="#ctx0" brushRef="#br0">43 77 26 0,'0'0'14'0,"-25"-6"-2"15,25 6-1-15,-20-4-2 16,20 4-2-16,0 0-1 0,0 0-1 16,0 0-1-16,0 0 1 15,0 0 0 1,0 0 0-16,0 0 1 15,29 12 1-15,-29-12 0 0,32-2-1 16,-11 2 0-16,4 0-1 16,-1-2-1-16,7 2-1 15,0-2-1-15,4-4-2 16,0 2 1-16,-2-6-1 16,-2-1 1-16,-4-1 0 15,-6 2 1-15,-21 10 0 16,24-19 1-16,-24 19 0 15,0 0 0-15,0 0 2 16,-18-8-3-16,-1 18 0 16,-6-1 0-16,-1 3-1 15,-7 0-1-15,0 5 0 16,-2-5 0-16,-2 2 0 0,4-5 0 16,2-3 1-16,6-4 0 15,5 0 1-15,20-2-1 16,-27-2 0-16,27 2-1 15,0 0 1-15,0 0-1 16,0 0 0-16,29-15-1 16,-11 11 0-16,3 0 1 15,1-2 0-15,3 2 0 0,-2-2 0 16,-1 0-1-16,-3-3-1 16,2 7-2-1,-21 2-4-15,24 4-11 16,-24-4-10-16,8 21-1 0,-8-21-1 15,-12 25-2-15,12-25 3 16</inkml:trace>
        </inkml:traceGroup>
      </inkml:traceGroup>
    </inkml:traceGroup>
  </inkml:traceGroup>
</inkml:ink>
</file>

<file path=ppt/ink/ink15.xml><?xml version="1.0" encoding="utf-8"?>
<inkml:ink xmlns:inkml="http://www.w3.org/2003/InkML">
  <inkml:definitions>
    <inkml:context xml:id="ctx0">
      <inkml:inkSource xml:id="inkSrc0">
        <inkml:traceFormat>
          <inkml:channel name="X" type="integer" max="25740" units="cm"/>
          <inkml:channel name="Y" type="integer" max="14520" units="cm"/>
          <inkml:channel name="F" type="integer" max="25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14-03-06T20:38:57.800"/>
    </inkml:context>
    <inkml:brush xml:id="br0">
      <inkml:brushProperty name="width" value="0.08333" units="cm"/>
      <inkml:brushProperty name="height" value="0.08333" units="cm"/>
      <inkml:brushProperty name="fitToCurve" value="1"/>
    </inkml:brush>
  </inkml:definitions>
  <inkml:traceGroup>
    <inkml:annotationXML>
      <emma:emma xmlns:emma="http://www.w3.org/2003/04/emma" version="1.0">
        <emma:interpretation id="{D8882086-E422-4B44-A042-C37C0234FF30}" emma:medium="tactile" emma:mode="ink">
          <msink:context xmlns:msink="http://schemas.microsoft.com/ink/2010/main" type="writingRegion" rotatedBoundingBox="3879,13323 7069,13323 7069,14069 3879,14069">
            <msink:destinationLink direction="with" ref="{F675E8BA-CA18-4E7A-9835-5E50B4391DA8}"/>
          </msink:context>
        </emma:interpretation>
      </emma:emma>
    </inkml:annotationXML>
    <inkml:traceGroup>
      <inkml:annotationXML>
        <emma:emma xmlns:emma="http://www.w3.org/2003/04/emma" version="1.0">
          <emma:interpretation id="{0FAEFF92-8582-4A8E-B34E-72D4B0CEF4C7}" emma:medium="tactile" emma:mode="ink">
            <msink:context xmlns:msink="http://schemas.microsoft.com/ink/2010/main" type="paragraph" rotatedBoundingBox="3879,13323 7069,13323 7069,14069 3879,14069" alignmentLevel="1"/>
          </emma:interpretation>
        </emma:emma>
      </inkml:annotationXML>
      <inkml:traceGroup>
        <inkml:annotationXML>
          <emma:emma xmlns:emma="http://www.w3.org/2003/04/emma" version="1.0">
            <emma:interpretation id="{A8A29823-69A6-462F-B7DA-4BC169ABD11B}" emma:medium="tactile" emma:mode="ink">
              <msink:context xmlns:msink="http://schemas.microsoft.com/ink/2010/main" type="line" rotatedBoundingBox="3879,13323 7069,13323 7069,14069 3879,14069"/>
            </emma:interpretation>
          </emma:emma>
        </inkml:annotationXML>
        <inkml:traceGroup>
          <inkml:annotationXML>
            <emma:emma xmlns:emma="http://www.w3.org/2003/04/emma" version="1.0">
              <emma:interpretation id="{735EAAB1-18DF-4F3A-B12A-45A15A6AB9AF}" emma:medium="tactile" emma:mode="ink">
                <msink:context xmlns:msink="http://schemas.microsoft.com/ink/2010/main" type="inkWord" rotatedBoundingBox="3879,13323 4427,13323 4427,14069 3879,14069"/>
              </emma:interpretation>
            </emma:emma>
          </inkml:annotationXML>
          <inkml:trace contextRef="#ctx0" brushRef="#br0">665 328 46 0,'0'0'29'0,"0"0"-1"15,-23-13 0-15,23 13-3 16,0 0-4 0,-2-22-3-16,2 22-6 15,0 0-4-15,0-21-2 0,0 21-4 16,0 0-4-16,0 0 0 15,0 0 0-15,23 31 0 16,-13-8 0-16,5 3 1 16,1 5 0-16,5 6 1 15,3 4 0-15,3 2 1 16,0 4-1-16,2 3-1 16,0 5-1-16,-3 1 1 15,1 3 0-15,-2-3-2 16,0-1-5-16,-7-10-5 15,3-4-6-15,-11-12-3 16,2-8-5-16,-12-21-4 16,0 0-2-16,19 0 0 0,-21-21 16 15</inkml:trace>
          <inkml:trace contextRef="#ctx0" brushRef="#br0" timeOffset="427.4256">651 781 87 0,'0'0'40'15,"0"0"-3"-15,0 0-11 16,0 0-11-16,-9-28-4 16,15 9-5-16,3-1-6 15,5 1-4-15,3 1 1 16,3 3 1-16,1 3 0 15,8 8 2-15,-1 0-1 16,3 2 2-16,4 0 1 16,2-2-1-16,0 2-1 0,3-1-5 15,-5-1-7-15,6 2-9 16,-6 0-7-16,-2 0-5 16,-2 6-3-16,-7 0-1 15,-1-4 1-15</inkml:trace>
        </inkml:traceGroup>
        <inkml:traceGroup>
          <inkml:annotationXML>
            <emma:emma xmlns:emma="http://www.w3.org/2003/04/emma" version="1.0">
              <emma:interpretation id="{CEF82FC1-3752-41E8-8D64-6B8C7686234A}" emma:medium="tactile" emma:mode="ink">
                <msink:context xmlns:msink="http://schemas.microsoft.com/ink/2010/main" type="inkWord" rotatedBoundingBox="6468,13582 7069,13582 7069,13685 6468,13685"/>
              </emma:interpretation>
            </emma:emma>
          </inkml:annotationXML>
          <inkml:trace contextRef="#ctx0" brushRef="#br0" timeOffset="1343.6489">3319 634 46 0,'0'0'31'0,"-6"-23"-1"16,6 23-9-16,-24-18-5 0,24 18-2 16,-27-23-1-1,27 23 1-15,-21-21-4 16,21 21-1-16,0 0-2 16,0 0 0-16,-12-18-2 0,12 18-1 15,0 0-2-15,0 0-3 16,0 0-1-16,23 0 1 15,-23 0-1-15,20 4 0 16,-20-4 1-16,31 6 0 16,-8-2 1-16,1 2 0 15,5-1 0-15,4 1 0 16,2-2 0-16,2-2-2 16,2 0-4-16,7 4-5 15,-7-12-5-15,6 6-6 16,-4-4-7-16,-2-2-7 15,-2 2-1-15,-6-5 2 16,-2 5 11-16</inkml:trace>
        </inkml:traceGroup>
      </inkml:traceGroup>
    </inkml:traceGroup>
  </inkml:traceGroup>
</inkml:ink>
</file>

<file path=ppt/ink/ink16.xml><?xml version="1.0" encoding="utf-8"?>
<inkml:ink xmlns:inkml="http://www.w3.org/2003/InkML">
  <inkml:definitions>
    <inkml:context xml:id="ctx0">
      <inkml:inkSource xml:id="inkSrc0">
        <inkml:traceFormat>
          <inkml:channel name="X" type="integer" max="25740" units="cm"/>
          <inkml:channel name="Y" type="integer" max="14520" units="cm"/>
          <inkml:channel name="F" type="integer" max="25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14-03-06T20:38:56.996"/>
    </inkml:context>
    <inkml:brush xml:id="br0">
      <inkml:brushProperty name="width" value="0.08333" units="cm"/>
      <inkml:brushProperty name="height" value="0.08333" units="cm"/>
      <inkml:brushProperty name="fitToCurve" value="1"/>
    </inkml:brush>
  </inkml:definitions>
  <inkml:traceGroup>
    <inkml:annotationXML>
      <emma:emma xmlns:emma="http://www.w3.org/2003/04/emma" version="1.0">
        <emma:interpretation id="{F675E8BA-CA18-4E7A-9835-5E50B4391DA8}" emma:medium="tactile" emma:mode="ink">
          <msink:context xmlns:msink="http://schemas.microsoft.com/ink/2010/main" type="inkDrawing" rotatedBoundingBox="3282,12753 7966,13172 7807,14950 3123,14531" hotPoints="7667,12997 7744,14457 3416,14685 3340,13225" semanticType="enclosure" shapeName="Rectangle">
            <msink:sourceLink direction="with" ref="{D8882086-E422-4B44-A042-C37C0234FF30}"/>
            <msink:destinationLink direction="with" ref="{84E552F5-96E1-4901-90FF-71F70D77F498}"/>
            <msink:destinationLink direction="with" ref="{A24FF370-6B2F-47EB-880A-E435F7CC3DD1}"/>
          </msink:context>
        </emma:interpretation>
      </emma:emma>
    </inkml:annotationXML>
    <inkml:trace contextRef="#ctx0" brushRef="#br0">270 73 15 0,'-23'-12'9'0,"23"12"3"16,-19-4 2-16,19 4 2 16,-22 0 0-16,22 0 0 0,-21 6-2 15,21-6-1-15,0 0-2 16,-23 6-2-16,23-6-1 15,0 0 0-15,0 0 1 16,-18 18 1-16,18-18-1 16,0 0 0-16,-12 25 0 15,12-25-1-15,-9 25-1 16,9-25-3-16,-6 33-2 16,4-13-1-16,2 11-1 15,0 6 0-15,2 6 0 16,2 8-1-16,0 5 1 15,0 7 0-15,3 3-1 16,1 6 0-16,0-2 1 0,-2-7-1 16,-2-1 0-16,3-4 1 15,-5-1-1-15,0 1 1 16,-4-3 0-16,-5 0 1 16,-1-3-1-16,0 1 0 15,-2 3 1-15,-1-9-1 16,-1 0 1-16,0-8 0 15,-1-6-1-15,1-8 0 16,4-7 1-16,8-18-1 16,-15 23 0-16,15-23 0 15,0 0-1-15,0 0 0 16,0 0 1-16,0 0-1 16,0 0 1-16,0 0-1 0,0 0 0 15,0 0 1-15,0 0 0 16,23 0 0-16,-23 0 0 15,19 0 0-15,-19 0 0 16,22 2 0-16,-22-2 0 16,29 4 0-16,-29-4 0 15,37 6 0-15,-14 0 0 16,-1-2 0-16,7 0 0 16,0 3 0-16,4-3 0 15,2 2 0-15,4-4 0 16,4 0-1-16,3 2 1 15,5-4 0-15,1 2 0 0,3 0 0 16,5 0 0-16,0-2 0 16,1 2 0-16,3 0 0 15,-2-2 0-15,2 2 1 16,2-2-1 0,2-6 0-16,-2 2 0 0,-2-2 0 15,-3-2 0-15,-3-1 0 16,0 3 0-16,-7-4 0 15,-6 2 0-15,1 4 0 16,1 0 0-16,7 2 0 16,-1-1 1-16,7 1-1 15,-2 0 0-15,5 2 0 16,-3 2-1-16,4-2 1 0,-2 2 0 16,-5 3 1-16,-1-1-1 15,-9 2 0-15,3 0 0 16,-7 0 0-1,2 0 0-15,-1-2 0 0,-1-1 0 16,4-6 0-16,1 6 0 16,5-6 0-16,-1 1 0 15,3 2 0-15,1-4 0 16,-1 2 0-16,-5 0 0 16,-3 2 0-16,-1-4 0 15,-3 4 0-15,-2-2 0 16,-2 0 0-16,0 0 0 15,-4 0 0-15,0 2 0 0,-4-2 0 16,2 2 0 0,-4-4 0-16,-2 4 0 15,-5-2 0-15,1 4 0 16,0 0 0-16,-1 0 0 0,1-2 0 16,-2 4 0-16,-1-2-1 15,-1 0 1-15,3 0 0 16,1-4 1-16,0 2-2 15,-3 0 1-15,3-2 0 16,0 2 0-16,-1-2 1 16,1 4-1-16,0 2 0 15,-1 4-1-15,3 1 1 16,-5 1 0-16,3 0 1 16,-2 0-1-16,1 1 0 15,-1-1-1-15,2-4 2 16,-1 0-2-16,-1-2 1 15,-1-4 1-15,1 4-2 0,0-2 1 16,-1 3 0-16,3-3 0 16,2 2 0-16,1 0 0 15,3-2 0-15,0 2-1 16,2-4 1-16,4 0 0 16,-4 0 0-16,2-2 0 15,-2-2-1-15,-2 0 1 16,-3 0 0-16,1-3 0 15,-2 5 0-15,-3 0 0 16,1-2 0-16,-4 0 0 16,-19 4 0-16,31-10 1 15,-31 10-2-15,24-8 1 16,-24 8 0-16,0 0 0 0,25-13 0 16,-25 13 0-16,0 0-1 15,0 0 1-15,0 0 0 16,0 0 0-16,0 0 0 15,18-14 0-15,-18 14 1 16,0 0-1-16,0-23 0 16,0 23 0-16,-4-28 0 15,2 7 0-15,-2-6 0 16,-2-3 0-16,-2-9 0 16,2-3-1-16,-3-5 1 15,-1-4 0-15,0-9 0 16,-1-3 0-16,3-3 0 15,-4-2 0-15,2-2 0 0,-3 1 0 16,-1-1 0-16,1 4-1 16,1 4 1-16,0 5-1 15,1 4 1-15,1 3 0 16,0 7 0-16,2 2 0 16,-3 8 0-16,5 4 0 15,2 5 0-15,-2 3-1 16,6 21 1-16,-6-20 0 15,6 20 0-15,0 0 0 16,0 0 0-16,0 0 0 16,0 0 0-16,0 0 1 15,0 0-1-15,-11-19 0 0,11 19 0 16,0 0 0-16,0 0 0 16,-16-20 0-16,16 20 0 15,0 0 0-15,-21-25-1 16,21 25 1-16,-14-18 0 15,14 18 0-15,-21-19 0 16,21 19 0-16,-26-18 1 16,7 9-1-16,0 1 0 15,-3 0 1-15,1-2-1 16,-4-1 1-16,1 3-2 16,-5-2 2-16,0 6-1 15,0-2 1-15,-6 0-1 16,-2 4 0-16,-8-3-1 0,-2 3 1 15,-9-2 0-15,0 2 0 16,-5 2 0 0,-3 0-1-16,0 2 1 0,0 2 1 15,2 0-1-15,2 1 0 16,3 3 0-16,1-4 0 16,7-2 1-16,-3-2-2 15,1-2 1-15,-3-4-1 16,1 0 2-16,-5-1-2 15,-4-1 1-15,1 4 0 16,-3 0 0-16,0 4 1 16,2 4-1-16,9 2 1 15,-1 0-1-15,5 3 0 0,1-1 1 16,-1-2-2 0,1-2 1-16,1-2 0 15,0-2 0-15,-5 0 0 16,1-2 0-16,-1 0 0 0,-1 2 0 15,1 2 0-15,3 4 1 16,-3 0-1-16,3 3 0 16,-3-1 0-16,7 0 0 15,-2-2 0-15,8-2 0 16,1-6 0-16,1-2 0 16,4-4 0-16,-4 0-1 15,4-5 1-15,-2 1 0 16,0 0 1-16,-2-3-2 15,0 3 0-15,-2 2 1 16,0 0-1-16,4 1 1 16,0 5-1-16,0-2 2 15,2 2-2-15,2 4 1 0,0 0 0 16,2 0 0-16,-1 4 1 16,-5 2-1-16,-3 2 1 15,-1 5-1-15,-4 1 1 16,-4 1 1-16,-5 3-2 15,1-2 0-15,-7 3 0 16,0-3 0-16,-5-1 0 16,-1-3 0-16,0 0 0 15,2 3-1-15,4-9-6 16,7 8-6-16,2-10-5 16,9 3-6-16,5-7-9 15,7-5-3-15,5-1 0 16,2 0 0-16,1-2 18 0</inkml:trace>
  </inkml:traceGroup>
</inkml:ink>
</file>

<file path=ppt/ink/ink17.xml><?xml version="1.0" encoding="utf-8"?>
<inkml:ink xmlns:inkml="http://www.w3.org/2003/InkML">
  <inkml:definitions>
    <inkml:context xml:id="ctx0">
      <inkml:inkSource xml:id="inkSrc0">
        <inkml:traceFormat>
          <inkml:channel name="X" type="integer" max="25740" units="cm"/>
          <inkml:channel name="Y" type="integer" max="14520" units="cm"/>
          <inkml:channel name="F" type="integer" max="25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14-03-06T20:39:01.135"/>
    </inkml:context>
    <inkml:brush xml:id="br0">
      <inkml:brushProperty name="width" value="0.08333" units="cm"/>
      <inkml:brushProperty name="height" value="0.08333" units="cm"/>
      <inkml:brushProperty name="fitToCurve" value="1"/>
    </inkml:brush>
  </inkml:definitions>
  <inkml:traceGroup>
    <inkml:annotationXML>
      <emma:emma xmlns:emma="http://www.w3.org/2003/04/emma" version="1.0">
        <emma:interpretation id="{84E552F5-96E1-4901-90FF-71F70D77F498}" emma:medium="tactile" emma:mode="ink">
          <msink:context xmlns:msink="http://schemas.microsoft.com/ink/2010/main" type="inkDrawing" rotatedBoundingBox="7697,7984 9522,13198 7691,13840 5865,8626" semanticType="callout" shapeName="Other">
            <msink:sourceLink direction="with" ref="{F675E8BA-CA18-4E7A-9835-5E50B4391DA8}"/>
            <msink:sourceLink direction="with" ref="{484B5C9D-1DA3-4039-B403-9AACA475F42E}"/>
          </msink:context>
        </emma:interpretation>
      </emma:emma>
    </inkml:annotationXML>
    <inkml:trace contextRef="#ctx0" brushRef="#br0">1685 5250 13 0,'0'0'17'0,"19"7"-4"0,-19-7-5 16,8-19-1-16,-8 19-1 16,12-25-1-16,-12 25 0 15,15-28 0 1,-15 28 2-16,14-25 1 0,-14 25 2 16,12-21 3-16,-12 21 2 15,15-18 2-15,-15 18-1 16,18-12-2-16,-18 12-2 15,27-19-2-15,-27 19-2 16,35-29-3-16,-12 13-2 16,-1-2-3-16,3-7 0 15,2-2 0-15,2-2 0 16,-3-1 0-16,3-3 0 0,2 2 0 16,0-2 0-1,0 0 1-15,-2-2-1 16,2 0 0-16,-2 5 0 15,1-1 0-15,-3-2 1 0,0 0-2 16,0-4 2-16,-5 0-1 16,3-2 1-16,-2 0-1 15,-1-2 0-15,-5-2 0 16,3 2 0-16,-3-2 0 16,-5 4 0-16,3 2 0 15,-3 0 0-15,-2 0 0 16,1 2 0-16,-1-6 0 15,-2 0 0-15,0-2 0 16,1-7-1-16,-3-1 1 16,0-6 1-16,0-3-1 15,0-4 0-15,-1-1-1 0,1-3 1 16,-2-2-1-16,4-4 1 16,0 0-1-16,-2 2 0 15,5 0 0-15,-1 3 1 16,0-1 0-16,1 4 0 15,-3 0 0-15,-2-1 0 16,-2 3 0-16,-2-6 0 16,-2 4 0-16,0-3 0 15,-2 3 0-15,-4-2 0 16,2 2 0-16,-2 5 0 16,-3 3 0-16,-1 3 0 15,0 1 0-15,-7 1 0 16,1 2-1-16,-5 1 1 0,1 3 1 15,-5 0-2-15,0-2 1 16,-4 4 0-16,-3-3 0 16,3 3 0-16,-2 0-1 15,2 4 1-15,-4 0-1 16,-2 2 1-16,2 4 0 16,-2-2 0-16,-4 2-1 15,-2 0 1-15,-5 0 1 16,-1-2-1-16,0-2 0 15,-1 4 1-15,-1 0-1 16,4 0 0-16,1 3 0 16,1-3 1-16,2 2-1 15,0 0-1-15,-3-2 2 0,3-2-2 16,-4-4 1-16,0-2 0 16,-5-2 0-16,1 0-1 15,-1-5 1-15,-1 5-1 16,2-2 1-16,-3 2 0 15,1 4-1-15,1 0 1 16,5 4 0-16,-1 2 0 16,1 2 0-16,2 0 0 15,2 0 1-15,0-2-1 16,1 0 0-16,-1-2 0 16,2 6 0-16,0 3 1 15,0 3-1-15,0 3 0 16,0 5 1-16,4 5-1 0,0 4 0 15,0-1 0-15,6 3 1 16,-2-2-1-16,4 0 0 16,0 4 0-16,3 0 0 15,-3-3 0-15,2 1 0 16,2 2 1-16,-3 2-1 16,3 2 0-16,-2-2 0 15,5 0 0-15,-1-2 0 16,21 4 0-16,-31-4 0 15,31 4 0-15,-27-6 0 16,27 6 0-16,-26-11 0 16,26 11 0-16,-27-4 0 15,27 4 0-15,-27-4 0 0,27 4 0 16,-18 0-1-16,18 0-8 16,0 0-11-1,0 0-6-15,0 0-9 16,0 0-3-16,0 0 0 0,0 0-2 15,-23-18 33-15</inkml:trace>
  </inkml:traceGroup>
</inkml:ink>
</file>

<file path=ppt/ink/ink18.xml><?xml version="1.0" encoding="utf-8"?>
<inkml:ink xmlns:inkml="http://www.w3.org/2003/InkML">
  <inkml:definitions>
    <inkml:context xml:id="ctx0">
      <inkml:inkSource xml:id="inkSrc0">
        <inkml:traceFormat>
          <inkml:channel name="X" type="integer" max="25740" units="cm"/>
          <inkml:channel name="Y" type="integer" max="14520" units="cm"/>
          <inkml:channel name="F" type="integer" max="25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14-03-06T20:39:08.622"/>
    </inkml:context>
    <inkml:brush xml:id="br0">
      <inkml:brushProperty name="width" value="0.08333" units="cm"/>
      <inkml:brushProperty name="height" value="0.08333" units="cm"/>
      <inkml:brushProperty name="fitToCurve" value="1"/>
    </inkml:brush>
  </inkml:definitions>
  <inkml:traceGroup>
    <inkml:annotationXML>
      <emma:emma xmlns:emma="http://www.w3.org/2003/04/emma" version="1.0">
        <emma:interpretation id="{A24FF370-6B2F-47EB-880A-E435F7CC3DD1}" emma:medium="tactile" emma:mode="ink">
          <msink:context xmlns:msink="http://schemas.microsoft.com/ink/2010/main" type="inkDrawing" rotatedBoundingBox="1473,13683 2434,8309 4495,8677 3534,14052" semanticType="callout" shapeName="Other">
            <msink:sourceLink direction="with" ref="{F675E8BA-CA18-4E7A-9835-5E50B4391DA8}"/>
            <msink:sourceLink direction="with" ref="{484B5C9D-1DA3-4039-B403-9AACA475F42E}"/>
          </msink:context>
        </emma:interpretation>
      </emma:emma>
    </inkml:annotationXML>
    <inkml:trace contextRef="#ctx0" brushRef="#br0">2489 69 24 0,'0'0'8'0,"0"0"-1"15,0 0-1-15,-19-11-1 16,19 11-2-16,0 0-1 0,0 0 0 16,0 0 0-16,-18-8 2 15,18 8 1-15,0 0 1 16,-21-4 0-16,21 4 2 15,-20-10 0-15,20 10 0 16,-25-17-1-16,25 17 0 16,-27-14 0-16,27 14-1 15,-37-10-1-15,12 12 0 16,-8-2 2-16,1 8 3 16,-12-4 0-16,1 4 0 15,-8-2-1-15,1 7 0 16,-3-1-1-16,1 2-1 15,1 1-4-15,-1 3-2 0,-1 7-1 16,-5 4 0-16,-2 3 0 16,-4 5 0-16,-2 0 0 15,-2 2 0 1,-2 7 0-16,-2-1 0 0,0 2-2 16,2 2 1-16,4 5-1 15,5-3 1-15,3 2-1 16,4 5 0-16,3 1 0 15,-1 1 1-15,5 4 1 16,0-1 0-16,-5 7 0 16,1 4 0-16,-1 6 1 15,-1 2-1-15,-3 9 0 16,7 1-1-16,-5 1 1 0,5 1-2 16,3-2 2-16,5 3-1 15,2-1 1 1,6 1-1-16,8-3 1 15,3 1 0-15,1 5 1 0,9 1-1 16,-1-3 1-16,-1 1 0 16,2-3 0-16,1-3-1 15,1 1 1-15,2-2 0 16,0-3-1-16,3-1 0 16,1 4 0-16,4-1 1 15,-2 1-1-15,6 0 0 16,-2-6 1-16,7 1-1 15,-3-5 1-15,4-2-1 16,0-8 0-16,3-3 0 16,3-3 0-16,1-4 0 15,1-1 0-15,-1-1 1 16,5-3-1-16,-1-6 1 0,4 9 0 16,2-3 0-16,1 1 0 15,3-3-1-15,2-4 1 16,2 1 0-16,2-5-1 15,0 0 0-15,2-4 0 16,3 0-1-16,1-2 1 16,-2-2 0-16,2 2 0 15,5-2 0-15,-3 2 0 16,4 4 0-16,1-4 0 16,-1 2 0-16,3 2 0 15,-1-1 0-15,7-1-1 16,-2-2 1-16,-3-7-1 15,-1-3 1-15,-1-4 0 0,-4-9-1 16,-1-3 1-16,-3-5 0 16,-4-4 0-16,-6-2 0 15,4-2 0-15,-2-4 0 16,0 2-3-16,-4-4-6 16,2 4-10-16,-8-5-8 15,-5 1-7-15,-20 6-2 16,17-28-1-16,-25 7-1 15</inkml:trace>
  </inkml:traceGroup>
</inkml:ink>
</file>

<file path=ppt/ink/ink19.xml><?xml version="1.0" encoding="utf-8"?>
<inkml:ink xmlns:inkml="http://www.w3.org/2003/InkML">
  <inkml:definitions>
    <inkml:context xml:id="ctx0">
      <inkml:inkSource xml:id="inkSrc0">
        <inkml:traceFormat>
          <inkml:channel name="X" type="integer" max="25740" units="cm"/>
          <inkml:channel name="Y" type="integer" max="14520" units="cm"/>
          <inkml:channel name="F" type="integer" max="25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14-03-06T20:39:10.590"/>
    </inkml:context>
    <inkml:brush xml:id="br0">
      <inkml:brushProperty name="width" value="0.08333" units="cm"/>
      <inkml:brushProperty name="height" value="0.08333" units="cm"/>
      <inkml:brushProperty name="fitToCurve" value="1"/>
    </inkml:brush>
  </inkml:definitions>
  <inkml:traceGroup>
    <inkml:annotationXML>
      <emma:emma xmlns:emma="http://www.w3.org/2003/04/emma" version="1.0">
        <emma:interpretation id="{CE726642-CE53-4365-A1B3-45E2A69ACD4D}" emma:medium="tactile" emma:mode="ink">
          <msink:context xmlns:msink="http://schemas.microsoft.com/ink/2010/main" type="inkDrawing" rotatedBoundingBox="5246,8221 6170,3580 8591,4062 7667,8703" semanticType="verticalRange" shapeName="Other">
            <msink:sourceLink direction="with" ref="{3DE6943B-BF1A-4F74-897D-2D4995A1277D}"/>
          </msink:context>
        </emma:interpretation>
      </emma:emma>
    </inkml:annotationXML>
    <inkml:trace contextRef="#ctx0" brushRef="#br0">-23 4565 9 0,'0'0'10'0,"0"0"-3"16,0 0-2-16,0 0-1 15,0 0 0-15,0 0-1 16,0 0 0-16,-2 20 0 15,2-20 3-15,0 0 3 16,0 0 2-16,0 0 2 16,0 0 4-16,0 0 1 15,0 0-3-15,0 0-1 16,0 0-3-16,0 0-1 16,0 0-2-16,0 0-3 15,0 0-3-15,0 0-2 16,16-18 3-16,-16 18-1 0,0 0 0 15,21-19-2-15,-21 19 0 16,21-10 0-16,-21 10 0 16,24-6 1-16,-24 6-1 15,33-2 0-15,-12 0 0 16,2 0-1-16,1-2 2 16,5-3-1-16,2-1 0 15,2 0 0-15,4-4-1 16,2-1 1-16,2 1-1 15,0 0 2-15,5-3-3 16,-3 1 3-16,0 2-2 16,5-7 1-16,-5 1 0 0,6-7 0 15,1-4 0-15,1-4 1 16,1-10-1-16,3-4 1 16,3-4-1-16,2-3 0 15,1-1 1-15,-3-1-1 16,4 1 1-16,-4 2-1 15,1 1 1-15,-3 1-1 16,-3 2 0-16,1-5 1 16,0-1-1-16,-1-5 0 15,-1-3 1-15,3-5-1 16,1-8 1-16,3-4-1 16,-5 0 1-16,-2 2-1 15,-1-2 0-15,-2 6 0 0,-3 4 1 16,-7 6-1-16,-6 7 1 15,-4 3-1-15,-3 3 0 16,-3 0 1-16,0-1-2 16,-3 1 2-16,1-2-1 15,-3-5 1-15,1 1-1 16,0-1 0-16,-3 1 1 16,-2-5-1-16,1 2 0 15,-5 3 1-15,-4-1-1 16,0 3 0-16,-1 2 0 15,-1-1 0-15,0 1 0 16,-2 1 0-16,0-3 1 16,0-3-1-16,0 3 1 0,0-4-1 15,0-1 1 1,-2-2 0-16,-2 5 0 0,0-3 0 16,-2 3-1-16,-2 1 0 15,0 1 1-15,-5 2-1 16,1-1 0-16,0 1 0 15,-1 1 0-15,-1 3 0 16,-2 2 0-16,-1 4 1 16,1-2 0-16,-1-1-2 15,-5 3 2-15,-1 2-1 16,-4 0 0-16,1 0 0 16,-3 0 1-16,-2 0-2 15,-4 4 2-15,0 2-1 0,-2 4 0 16,-2 2 1-1,-4 3 0-15,-2 3-1 16,-3 5 0-16,-1-3 0 16,0 5 0-16,-7-3 1 0,3 3-1 15,-5-3 0-15,3 3-1 16,-7 0 1-16,0-1 1 16,-2 7-1-16,-4-3-1 15,1 7 1-15,-6 0 0 16,4 4 0-16,-3 0 0 15,2 0 0-15,2 2 0 16,2-2 0-16,4 4 0 16,0 0-1-16,5 2 1 15,1 2 0-15,1 5 0 16,3 1 0-16,1 0 0 16,4 1 0-16,3-1 0 15,7-2 0-15,6 0 0 0,5-1 0 16,5-5 0-16,19-4 0 15,-22 4 0-15,22-4 0 16,0 0 0-16,0 0 0 16,0 0-1-16,0 0-2 15,-2 24-19-15,2-24-13 16,0 0-1-16,20 17-2 16,-20-17 0-16,4-19-1 15</inkml:trace>
  </inkml:traceGroup>
</inkml:ink>
</file>

<file path=ppt/ink/ink2.xml><?xml version="1.0" encoding="utf-8"?>
<inkml:ink xmlns:inkml="http://www.w3.org/2003/InkML">
  <inkml:definitions>
    <inkml:context xml:id="ctx0">
      <inkml:inkSource xml:id="inkSrc0">
        <inkml:traceFormat>
          <inkml:channel name="X" type="integer" max="25740" units="cm"/>
          <inkml:channel name="Y" type="integer" max="14520" units="cm"/>
          <inkml:channel name="F" type="integer" max="25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14-03-05T14:25:26.776"/>
    </inkml:context>
    <inkml:brush xml:id="br0">
      <inkml:brushProperty name="width" value="0.05833" units="cm"/>
      <inkml:brushProperty name="height" value="0.05833" units="cm"/>
      <inkml:brushProperty name="fitToCurve" value="1"/>
    </inkml:brush>
  </inkml:definitions>
  <inkml:traceGroup>
    <inkml:annotationXML>
      <emma:emma xmlns:emma="http://www.w3.org/2003/04/emma" version="1.0">
        <emma:interpretation id="{0804F58E-F1AF-4104-9F78-AFA6BBEAFFA3}" emma:medium="tactile" emma:mode="ink">
          <msink:context xmlns:msink="http://schemas.microsoft.com/ink/2010/main" type="inkDrawing" rotatedBoundingBox="14700,11346 15137,15030 12706,15319 12269,11634" semanticType="verticalRange" shapeName="Other">
            <msink:sourceLink direction="with" ref="{9EA1A07A-F766-4329-A2FE-1C52B33B8B12}"/>
            <msink:sourceLink direction="with" ref="{9C54C1AF-5414-4D1A-AF36-B9C4745FBBAA}"/>
          </msink:context>
        </emma:interpretation>
      </emma:emma>
    </inkml:annotationXML>
    <inkml:trace contextRef="#ctx0" brushRef="#br0">629 3694 11 0,'0'0'7'0,"0"0"0"16,0 0 1-16,0 0 1 15,0 0 0-15,0 0 0 16,0 0-2-16,0 0-1 16,0 0 0-16,0 0 0 15,0 0-1-15,0 0-1 16,0 0 0-16,0 0-1 16,0 0 1-16,0 0-1 15,0 0 2-15,0 0 0 16,18 17 3-16,-18-17 1 0,0 0 0 15,23-5 0-15,-23 5 0 16,0 0-1-16,20-10-1 16,-20 10-1-16,0 0-2 15,23-10-2-15,-23 10 0 16,21-8-1-16,-21 8-1 16,31-13 1-16,-11 5-1 15,1-2 1-15,1-2-1 16,3-1 0-16,-2 1 0 15,1 0 0-15,-1-1-1 16,0 1 1-16,-3 0 0 16,5-1 0-16,0-3 0 15,4-3 0-15,-1 1 0 0,5-3 0 16,-2 1 1-16,6-3-1 16,-4 1 0-1,2-1 0-15,-4 0 0 0,0 1 0 16,0-1 1-16,-2-3-1 15,4-1 0-15,-2 0 0 16,2-2 0-16,0-1 0 16,4-1 0-16,2-2 0 15,0 0 0-15,2 2 0 16,0-2 1-16,0 5-1 16,-1-3 0-16,-1 2 1 15,0 0-1-15,-4 1 0 0,4 1 0 16,-4-6 1-16,2-2-1 15,-2 0 0-15,0-4 1 16,0 0-1 0,-2-4 0-16,2 0 1 15,-6-4-1-15,2-2 0 0,-4-1 1 16,-1-5-2-16,-1-1 2 16,2-3-1-16,-5 1 0 15,1 1 0-15,-2 1 0 16,-3 5 0-16,1 2 0 15,1 4 0-15,-3-1 0 16,-3 3-1-16,3 0 1 16,-5-2 1-16,0-4-1 0,1-5 0 15,-5 1 0-15,-2-9 0 16,0-1 0-16,-1-5 1 16,-1 0-1-1,-2 0-1-15,0 5 1 0,-4 3-1 16,0 3 1-16,0 7 0 15,0 5-1-15,-7 6 0 16,-1 0 1-16,0 0 0 16,-5 0-1-16,1-4 2 15,-5 2-1-15,-1-4 2 16,-5-1-2-16,2-1 2 16,-1 4-2-16,-5 0 2 15,-2 4-1-15,-2 2-1 0,-4 2 0 16,-4 4-1-16,0 3 1 15,-3 3-1 1,1-2 1-16,-4 3 0 16,-1-1 0-16,-1-2-1 0,-3 5 1 15,1-3 0-15,-3 0 0 16,-3 3 0-16,-5-1 0 16,4 3 0-16,-1 3 0 15,3 5-1-15,2-5 1 16,1 7 0-16,5 0 0 15,3 2 0-15,2 2 0 16,-2 1 1-16,1-1-1 16,-3 0 0-16,0 2 0 15,-1 0 1-15,-1 0-1 16,-5 2 0-16,5 0 0 16,-3-2 0-16,1 4 0 15,-1 0 0-15,3 2 1 0,4 0-1 16,-1 2 0-16,7-2 0 15,2 0 0-15,4 2 0 16,0-2 0-16,4 2 0 16,3 0 0-16,-1-2 0 15,0 2 0-15,0-1 0 16,1 1 0-16,1-4 0 16,-2 2 0-16,2 0 1 15,1-2-1-15,1 2 0 0,2-2 0 16,3 2 0-1,-1-2 0-15,19 0 0 16,-26 2 0-16,26-2 0 16,-19 2 0-16,19-2 1 0,0 0-2 15,0 0-1-15,-18 20-5 16,18-20-12-16,-9 29-11 16,5-10-1-16,0-1-3 15,4-18-2-15,-18 31-2 16</inkml:trace>
  </inkml:traceGroup>
</inkml:ink>
</file>

<file path=ppt/ink/ink20.xml><?xml version="1.0" encoding="utf-8"?>
<inkml:ink xmlns:inkml="http://www.w3.org/2003/InkML">
  <inkml:definitions>
    <inkml:context xml:id="ctx0">
      <inkml:inkSource xml:id="inkSrc0">
        <inkml:traceFormat>
          <inkml:channel name="X" type="integer" max="25740" units="cm"/>
          <inkml:channel name="Y" type="integer" max="14520" units="cm"/>
          <inkml:channel name="F" type="integer" max="25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14-03-06T20:39:12.994"/>
    </inkml:context>
    <inkml:brush xml:id="br0">
      <inkml:brushProperty name="width" value="0.08333" units="cm"/>
      <inkml:brushProperty name="height" value="0.08333" units="cm"/>
      <inkml:brushProperty name="fitToCurve" value="1"/>
    </inkml:brush>
  </inkml:definitions>
  <inkml:traceGroup>
    <inkml:annotationXML>
      <emma:emma xmlns:emma="http://www.w3.org/2003/04/emma" version="1.0">
        <emma:interpretation id="{6A505FAA-A155-4E03-A799-06829ED4D851}" emma:medium="tactile" emma:mode="ink">
          <msink:context xmlns:msink="http://schemas.microsoft.com/ink/2010/main" type="inkDrawing" rotatedBoundingBox="2030,8253 2511,3595 5014,3853 4534,8512" semanticType="callout" shapeName="Other">
            <msink:sourceLink direction="with" ref="{121937D2-B9BE-45CB-8F7E-1C0AB721C182}"/>
            <msink:sourceLink direction="with" ref="{484B5C9D-1DA3-4039-B403-9AACA475F42E}"/>
          </msink:context>
        </emma:interpretation>
      </emma:emma>
    </inkml:annotationXML>
    <inkml:trace contextRef="#ctx0" brushRef="#br0">2269 4699 7 0,'0'0'6'0,"0"0"3"15,0 0 2-15,0 0 1 16,-20-19 0-16,20 19-1 0,-19-4-2 16,19 4-2-16,-21-2-2 15,21 2-3-15,-24 0-1 16,24 0 1-16,-31-6 3 16,31 6 4-16,-35-12 2 15,12-1 2-15,0 3-1 16,-5-8 0-16,-3 3-1 15,-2-3-2-15,-2 1-4 0,-6-3-2 16,-3-5-2 0,-3-2-1-16,-2-1 2 15,-3-5 0-15,-1-4 1 16,-5-2 0-16,2-2 1 0,-3 0-1 16,-1 0 0-16,-2 2 0 15,0-3-1-15,-2 3-2 16,-1 5 0-16,-3-3 0 15,-2 0 1-15,0-4-1 16,-1 2 0-16,-1-5 1 16,4-1-1-16,3-2 1 15,3-2-1-15,2-3 1 16,9-1-1-16,1 0 0 16,3-5-1-16,1 1 1 15,3-5 0-15,2 0-1 16,2-3 1-16,0-5 0 15,0-4-1-15,6 0-1 0,0-4 0 16,8 0 0-16,-2 2 0 16,7-2 0-16,1 0 1 15,7 0-2-15,1 0 2 16,9 2 1-16,2 0 1 16,2 0-2-16,3-2 2 15,3-2-1-15,0 4 0 16,-2 0 0-16,5 4 0 15,-1-2 0-15,2 2 0 16,3-2 1-16,1 2-1 16,5 2 0-16,-1 1 1 15,5-1-1-15,2 0 1 16,0 2-1-16,1 3 1 0,-1 1-1 16,0 6 0-16,0 5 1 15,-1 4-1-15,-1 1 0 16,0 5 0-16,0 6 0 15,-1 5 0-15,3-1 0 16,4 6 1-16,-2-2-1 16,0 5 0-16,-1-1 0 15,1 0 0-15,0 1 1 16,2-3-1-16,-2 2 1 16,2-3 0-16,0 1-1 15,4-2 0-15,2 0 1 16,0 3-1-16,2 1 0 15,-2 2 0-15,2 3 0 0,-2 1 0 16,0 1 0-16,0 2 1 16,0-3-1-1,5 1 0-15,-1-1 0 16,0-1 0-16,-2-1 0 0,2 5 0 16,-2-1 1-16,1 5-1 15,-3 2 0-15,-4 5 1 16,-3-1-1-16,-1 2 0 15,-2 2 0-15,0-2 0 16,4-2 0-16,-2 0 0 16,1-5 1-16,3-1-1 15,0 0 0-15,4-1 0 16,5 1 0-16,-5 2 0 16,0 0 0-16,0 1 1 0,-4 3-2 15,0 4 1 1,-4 4 1-16,-3 0-1 15,-3 0 0-15,0-2 0 0,-1 2 0 16,-1-2 0-16,-1 0 0 16,3-2 0-16,-2 0 0 15,-1 0 0-15,-1 0 0 16,-1 0 0-16,-18 2 0 16,33 0 0-16,-33 0 0 15,25 0 0-15,-25 0 0 16,21 2 0-16,-21-2 0 0,0 0 0 15,22 2 0 1,-22-2 1-16,0 0-1 16,23 2 0-16,-23-2 0 15,18-6 0-15,-18 6 0 0,21-10 0 16,-21 10 0-16,0 0 1 16,21-14-1-16,-21 14 0 15,0 0 0-15,0 0 0 16,18 2 0-16,-18-2 0 15,0 0 0-15,0 0 0 16,0 0 0-16,0 0 0 16,15 18-1-16,-15-18 1 15,8 19 0-15,-8-19-1 0,8 34-6 16,-8-34-8 0,6 44-9-16,-4-20-10 15,0 1-1-15,0-5 0 16,-2-20-1-16,0 0 11 0</inkml:trace>
  </inkml:traceGroup>
</inkml:ink>
</file>

<file path=ppt/ink/ink21.xml><?xml version="1.0" encoding="utf-8"?>
<inkml:ink xmlns:inkml="http://www.w3.org/2003/InkML">
  <inkml:definitions>
    <inkml:context xml:id="ctx0">
      <inkml:inkSource xml:id="inkSrc0">
        <inkml:traceFormat>
          <inkml:channel name="X" type="integer" max="25740" units="cm"/>
          <inkml:channel name="Y" type="integer" max="14520" units="cm"/>
          <inkml:channel name="F" type="integer" max="25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14-03-06T20:39:16.857"/>
    </inkml:context>
    <inkml:brush xml:id="br0">
      <inkml:brushProperty name="width" value="0.08333" units="cm"/>
      <inkml:brushProperty name="height" value="0.08333" units="cm"/>
      <inkml:brushProperty name="fitToCurve" value="1"/>
    </inkml:brush>
  </inkml:definitions>
  <inkml:traceGroup>
    <inkml:annotationXML>
      <emma:emma xmlns:emma="http://www.w3.org/2003/04/emma" version="1.0">
        <emma:interpretation id="{121937D2-B9BE-45CB-8F7E-1C0AB721C182}" emma:medium="tactile" emma:mode="ink">
          <msink:context xmlns:msink="http://schemas.microsoft.com/ink/2010/main" type="inkDrawing" rotatedBoundingBox="5421,1701 5541,4400 4539,4444 4419,1746" hotPoints="5022,1407 5426,2419 4827,3328 4423,2317" semanticType="enclosure" shapeName="Ellipse">
            <msink:sourceLink direction="with" ref="{9B159971-A48E-47CF-B6C7-44394662A34A}"/>
            <msink:destinationLink direction="with" ref="{6A505FAA-A155-4E03-A799-06829ED4D851}"/>
          </msink:context>
        </emma:interpretation>
      </emma:emma>
    </inkml:annotationXML>
    <inkml:trace contextRef="#ctx0" brushRef="#br0">750 2412 10 0,'0'0'15'0,"0"0"-2"0,-9-24-3 15,9 24 0-15,-4-19 1 16,4 19-1-16,0 0-1 15,-8-26-1 1,8 26-1-16,0 0 0 0,-18-21-2 16,18 21 0-16,-21-6-2 15,21 6 2-15,-23-10-1 16,23 10 4-16,-26-19 2 16,26 19 0-16,-29-37 0 15,16 17 0-15,-7-9-1 16,3 2-2-16,-3-2 0 15,-1 5-4-15,1-3-1 0,-3 0-2 16,-2 3 1-16,0-3-1 16,3 2 0-1,-5-3 0-15,0-5 1 16,3-4-1-16,-3-4 0 16,-2-2 1-16,0-2-2 0,2-1 3 15,-2 1-3-15,3-2 1 16,-1 0-1-16,4 2 1 15,1-5-1-15,5 3 0 16,1-4 2-16,1-5-3 16,3-1 3-16,4-1-1 15,-1-1 0-15,3 1 0 16,2-1 1-16,0 3 0 0,4 1-1 16,4 3 1-16,-2-1-1 15,4-2 0 1,5-3-1-16,3 1 1 15,5-1-1-15,7-2 1 0,3-1 0 16,2-1-1-16,4 3 2 16,2 1-1-16,0 5 2 15,0 1-2-15,-2 7 1 16,2 6-1-16,-2 9 1 16,-2 1-1-16,2 10 0 15,0 7 0-15,2 4 0 16,1 4 0-16,3 4 0 15,-2 2 0-15,0 2 0 16,-4 2 0-16,-2 2 0 16,-2 2 0-16,-6 5-1 15,-5 5 1-15,-3 5 0 16,-3 6 0-16,-4 6 0 0,3 6 0 16,1 4 0-16,1 2-1 15,-3 3 1-15,4-3 0 16,-1 0-1-16,-5-4 1 15,0 3 1-15,-6-1 0 16,-6 0-1-16,-2-2 0 16,-4 5 1-16,-4 1-1 15,1 6 1-15,-1 9-1 16,2 0-1-16,-1 6 0 16,3-2 0-16,2-5 1 15,0-1-1-15,0-4 1 16,-1-9-1-16,1-6 1 15,0-4 0-15,-2-6 1 0,2-4-1 16,-3 0 0-16,3-3 1 16,0 3-1-16,-2 0 1 15,4-2-1-15,0-1 1 16,4 1-1-16,2 0 1 16,2 0-2-16,-2 2 2 15,2-5-1-15,0 1 0 16,-2 2 0-16,-2-1 0 15,-2 3 0-15,-2 0 0 16,0-2 0-16,-2 2 0 16,0-1 0-16,-3 1-1 15,3-4 2-15,2-2-2 16,0-1 1-16,-2-1 0 0,0 1 0 16,-1 1-1-16,-1 2 1 15,0-1-1-15,0 1 1 16,-5 2 0-16,3 0 0 15,-2-1 0-15,1-1 0 16,-1 2 0-16,-2 0 0 16,1-1 0-16,-1 1 0 15,1 0-1-15,3-2-5 16,6 1-11-16,-4 1-11 16,4-6-7-16,0-5 0 15,4-18-1-15,0 0 0 16</inkml:trace>
  </inkml:traceGroup>
</inkml:ink>
</file>

<file path=ppt/ink/ink22.xml><?xml version="1.0" encoding="utf-8"?>
<inkml:ink xmlns:inkml="http://www.w3.org/2003/InkML">
  <inkml:definitions>
    <inkml:context xml:id="ctx0">
      <inkml:inkSource xml:id="inkSrc0">
        <inkml:traceFormat>
          <inkml:channel name="X" type="integer" max="25740" units="cm"/>
          <inkml:channel name="Y" type="integer" max="14520" units="cm"/>
          <inkml:channel name="F" type="integer" max="25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14-03-06T20:39:17.602"/>
    </inkml:context>
    <inkml:brush xml:id="br0">
      <inkml:brushProperty name="width" value="0.08333" units="cm"/>
      <inkml:brushProperty name="height" value="0.08333" units="cm"/>
      <inkml:brushProperty name="fitToCurve" value="1"/>
    </inkml:brush>
  </inkml:definitions>
  <inkml:traceGroup>
    <inkml:annotationXML>
      <emma:emma xmlns:emma="http://www.w3.org/2003/04/emma" version="1.0">
        <emma:interpretation id="{3DE6943B-BF1A-4F74-897D-2D4995A1277D}" emma:medium="tactile" emma:mode="ink">
          <msink:context xmlns:msink="http://schemas.microsoft.com/ink/2010/main" type="writingRegion" rotatedBoundingBox="5817,8900 4191,8808 4488,3591 6113,3683">
            <msink:destinationLink direction="with" ref="{CE726642-CE53-4365-A1B3-45E2A69ACD4D}"/>
          </msink:context>
        </emma:interpretation>
      </emma:emma>
    </inkml:annotationXML>
    <inkml:traceGroup>
      <inkml:annotationXML>
        <emma:emma xmlns:emma="http://www.w3.org/2003/04/emma" version="1.0">
          <emma:interpretation id="{F5213DF4-C164-43C4-813F-C8933C86E9D9}" emma:medium="tactile" emma:mode="ink">
            <msink:context xmlns:msink="http://schemas.microsoft.com/ink/2010/main" type="paragraph" rotatedBoundingBox="5847,8748 4342,8895 4290,8365 5796,8219" alignmentLevel="1"/>
          </emma:interpretation>
        </emma:emma>
      </inkml:annotationXML>
      <inkml:traceGroup>
        <inkml:annotationXML>
          <emma:emma xmlns:emma="http://www.w3.org/2003/04/emma" version="1.0">
            <emma:interpretation id="{745427B4-43DE-4C9C-A2F0-4C02811A072B}" emma:medium="tactile" emma:mode="ink">
              <msink:context xmlns:msink="http://schemas.microsoft.com/ink/2010/main" type="line" rotatedBoundingBox="5847,8748 4342,8895 4290,8365 5796,8219"/>
            </emma:interpretation>
          </emma:emma>
        </inkml:annotationXML>
      </inkml:traceGroup>
    </inkml:traceGroup>
    <inkml:traceGroup>
      <inkml:annotationXML>
        <emma:emma xmlns:emma="http://www.w3.org/2003/04/emma" version="1.0">
          <emma:interpretation id="{9C61B2A2-9173-4778-B413-59479DA3424C}" emma:medium="tactile" emma:mode="ink">
            <msink:context xmlns:msink="http://schemas.microsoft.com/ink/2010/main" type="paragraph" rotatedBoundingBox="5959,4503 4441,4417 4488,3591 6006,3677" alignmentLevel="1"/>
          </emma:interpretation>
        </emma:emma>
      </inkml:annotationXML>
      <inkml:traceGroup>
        <inkml:annotationXML>
          <emma:emma xmlns:emma="http://www.w3.org/2003/04/emma" version="1.0">
            <emma:interpretation id="{9B159971-A48E-47CF-B6C7-44394662A34A}" emma:medium="tactile" emma:mode="ink">
              <msink:context xmlns:msink="http://schemas.microsoft.com/ink/2010/main" type="line" rotatedBoundingBox="5959,4503 4441,4417 4488,3591 6006,3677">
                <msink:destinationLink direction="with" ref="{121937D2-B9BE-45CB-8F7E-1C0AB721C182}"/>
              </msink:context>
            </emma:interpretation>
          </emma:emma>
        </inkml:annotationXML>
        <inkml:traceGroup>
          <inkml:annotationXML>
            <emma:emma xmlns:emma="http://www.w3.org/2003/04/emma" version="1.0">
              <emma:interpretation id="{4F8C4474-0768-492E-B17F-CC25BAB9EC64}" emma:medium="tactile" emma:mode="ink">
                <msink:context xmlns:msink="http://schemas.microsoft.com/ink/2010/main" type="inkWord" rotatedBoundingBox="5959,4503 4441,4417 4488,3591 6006,3677"/>
              </emma:interpretation>
            </emma:emma>
          </inkml:annotationXML>
          <inkml:trace contextRef="#ctx0" brushRef="#br0">110 0 14 0,'-21'7'6'0,"1"-1"-1"16,1 2-1-16,19-8-1 15,-31 18-3-15,31-18-2 16,-20 17-3-16,20-17-3 16,0 0-4-16,0 20 8 15,0-20 4-15</inkml:trace>
          <inkml:trace contextRef="#ctx0" brushRef="#br0" timeOffset="-2652.9049">-1058-365 18 0,'0'0'14'16,"0"0"-5"-16,0 0-3 16,0 0 0-1,0 0 0-15,0 0-1 0,0 0-1 16,0 0-1-16,0 0-1 16,-8 27 1-16,8-27-1 15,-6 26 0-15,6-26-1 16,-12 29 0-16,12-29 0 15,-15 23 0-15,15-23-1 16,-18 22 1-16,18-22 2 16,-21 17 0-16,21-17 1 15,-20 12 3-15,20-12 2 0,-21 12 2 16,21-12 2 0,-19 6 2-16,19-6-2 0,0 0 0 15,-22 0-3 1,22 0-1-16,0 0-2 0,0 0-3 15,0 0-2-15,0 0-1 16,0 0-1-16,0 0 0 16,0 0 0-16,0 19 0 15,0-19 0-15,0 0 0 16,10 18 1-16,-10-18-1 16,8 27 0-16,-4-4-1 15,0 1 1-15,3 5 0 0,-5 6 0 16,2-2 0-16,-2 6 0 15,2-4 0 1,0 2-1-16,0-6 1 16,-2-1 0-16,5-5 0 15,-1-2 0-15,0-1 1 0,-6-22-2 16,10 31 2-16,-10-31-1 16,0 0 1-16,0 0-2 15,13 18 3-15,-13-18-2 16,0 0 0-16,0 0 0 15,0 0-1-15,0 0 1 16,0 0-1-16,0 0 1 16,0 0 0-16,0 0 0 15,0 0-1-15,20-18 1 16,-20 18-1-16,23-10 1 16,-5 4 0-16,5-3 0 15,4-1-1-15,4-2 2 0,0 2-1 16,1-3 0-16,6 5 0 15,1 4 0-15,2 2 0 16,0 2 0-16,2 4-1 16,3 0 1-16,-3 0 0 15,6 4 1-15,1 1-1 16,-3-3 0-16,0 4 1 16,-1 2-1-16,-5 1 1 15,0 3-1-15,-4 0 2 16,-4-1-3-16,-4-1 3 15,-4-1-3-15,-1-3 2 16,-3-4-1-16,0 0-1 16,-3-4 1-16,-18-2-1 0,31 2 1 15,-31-2 0-15,29-4 0 16,-29 4 1-16,20-6-1 16,-20 6 1-16,0 0-1 15,0 0 1-15,19-10-1 16,-19 10 0-16,0 0 0 15,0 0 0-15,0 0 1 16,0 0-1-16,0 0 0 16,0 0 0-16,0 0 0 15,0 0 0-15,0 0 0 16,0 0 0-16,0 0 0 16,-4-19-1-16,4 19 1 15,0 0 0-15,-8-24-1 0,8 24 0 16,-5-31 1-16,8 10-1 15,-1-1 1-15,0-3-1 16,6-4 1-16,0 3 0 16,0-1 1-16,1 2-1 15,-3-1 0-15,-2 1 0 16,-2 2 0-16,-2-1 0 16,-2 3 0-16,-2 1 0 15,0-1 1-15,0 1-1 16,-1 1 0-16,5 19 0 15,-8-27 0-15,8 27 0 16,0 0 0-16,-12-18 0 16,12 18-1-16,0 0 1 0,-23 12 0 15,23-12 1 1,-18 23-1-16,18-23 0 0,-23 26-1 16,23-26 1-16,-21 27 0 15,21-27 0-15,-18 21-1 16,18-21 2-16,-23 14-1 15,23-14 0-15,-22 17 0 16,22-17 0-16,-31 20 0 16,12-12 0-16,1 3 0 15,-3-3 0-15,0 0 0 16,-1-4 0-16,-3 0 0 16,0-4 0-16,-1-2-1 15,-5-2 1-15,0 0 0 0,-6-2 0 16,-2 2 0-16,-7 2-1 15,-1 0 1 1,-7 4 0-16,-1 0 0 16,-1 4-1-16,1 0 1 0,3 2 0 15,1-2 0-15,1-2 0 16,3 1 0-16,6-3 0 16,-1 0 0-16,3-4 0 15,2 2 0-15,2 4 0 16,2 4-1-16,4 2 1 15,5 5-2-15,3-1-5 16,9 9-7-16,12-23-4 0,-15 37-6 16,15-37-8-16,4 26-1 15,-4-26-1 1,19 13 2-16,-19-13 23 16</inkml:trace>
          <inkml:trace contextRef="#ctx0" brushRef="#br0" timeOffset="3346.8898">-1418 79 13 0,'0'0'10'0,"0"0"0"15,0 0-1-15,4-21 1 16,-4 21 2-16,0 0 0 15,0 0 1-15,0 0-1 16,0 0-2-16,0-21-1 16,0 21-2-16,0 0-1 15,0 0-3-15,0 0-1 16,23 5 0-16,-23-5 3 16,31 8 2-16,-11-2 2 15,1-2-1-15,6 2 1 0,-1-6-1 16,5 6 1-16,0-4-2 15,4 7-3-15,4 1-3 16,7 0-1-16,3 2 0 16,5 5 0-16,1 3 0 15,3 1 0-15,4 2 0 16,-1-1 0-16,5-1 0 16,-6-1 1-16,2-3-1 15,-2-3 1-15,-5-4-1 16,1 1 2-16,-7-5-2 15,-3 0 1-15,-5-2 0 16,-2 0-1-16,-4 0 0 0,-6-2 1 16,-3 0-1-16,-5 0-1 15,-2-2 1-15,-19 0 0 16,22 2 0 0,-22-2 1-16,0 0-2 0,0 0 1 15,0 0 0-15,0 0 2 16,0 0-2-16,0 0 0 15,-14-18 1-15,14 18-1 16,-35-4 0-16,12-2 0 16,-4-1 0-16,-1-1-1 15,-5-2 1-15,-2-2-1 16,-5-1 1-16,-1 1-1 16,-4-2 0-16,-2 1 1 0,-3 3-1 15,-3 0 1-15,-3 0-1 16,-4 1 1-16,-1 3-1 15,1 0 1 1,2 0 0-16,7 2-1 0,3 0 2 16,5 0-1-16,6-3 0 15,8 1 1-15,2-2-1 16,7 2 0-16,20 6 0 16,-33-15 0-16,33 15 0 15,-27-10 0-15,27 10 0 16,-18-4 0-16,18 4 0 15,0 0-1-15,0 0 1 16,0 0 1-16,0 0-2 16,20-2 1-16,-1 0 0 15,3-2 0-15,7 0 0 16,6-2 0-16,12-3 0 16,5 3 0-16,4 2 0 0,3-4 1 15,5 2-1-15,-2 2 0 16,4 0 1-16,-2-3-1 15,-7 1 0-15,1 0 1 16,-7 0-1-16,-3 2 0 16,-11 0 0-16,-2 2 1 15,-12 2-1-15,-23 0 0 16,22 6 0-16,-22-6 1 16,0 0-1-16,-22 24 0 0,-1-11 0 15,-4-3 0 1,-10 4 0-16,-4-3 0 15,-6 1-1-15,-9 0 1 16,-4 1 0-16,-6 1 0 0,-4-2-1 16,0 1 1-16,-2-3 0 15,0 0 0-15,0-2 0 16,6 1 0-16,0-1 0 16,11-6 0-16,5 2 0 15,9-2 0-15,8 0 0 16,6 0 0-16,27-2 1 15,-26 0-1-15,26 0 0 16,0 0 0-16,20 2 0 16,9 0 0-16,12-2 0 15,15-2 0-15,14-6 0 16,14-2 1-16,11-7-1 16,2-3 0-16,6-3 0 0,0-4 1 15,-7 3-1-15,-5 1 0 16,-13 5 0-16,-8 5 0 15,-12 3 1-15,-11 8-1 16,-10 0 0-16,-12 2 0 16,-25 0 0-16,23 6 0 15,-23-6 0-15,0 0 0 16,-35 23 1-16,0-15-1 16,-8 4-1-16,-15 1 1 15,-8 1 0-15,-10-2-1 16,-9 1 1-16,-1-1 0 15,-3-2-1-15,5 3 1 16,4-3 0-16,7 0 0 0,8 0 0 16,11-1-1-16,7-1 1 15,12-2 0-15,8 0 0 16,6 0 0-16,21-6 0 16,0 0 0-16,0 0 0 15,9 27 0-15,19-17 0 16,7 7 1-16,15-3-2 15,5 0 2-15,9-1-1 16,2-3 1-16,4-2-1 16,0-4 1-16,-4-8 0 15,-6 0-1-15,-5-2 0 16,-3-2-1-16,-9 2 2 0,-4-1-2 16,-12 3 1-16,-4 0-1 15,-23 4 2-15,26 0-2 16,-26 0 1-1,0 0 0-15,0 0 0 0,0 0 0 16,0 0 0-16,-35 0 0 16,9-4 0-16,-7 0-1 15,-8 2 1-15,-7 0-1 16,-3 2 1-16,-7 4 1 16,2 2-2-16,3 6 1 15,5 5 0-15,7 1 0 16,6 1 0-16,6 1 0 15,9-1 0-15,20-19-1 0,-8 35 1 16,8-35 0-16,33 27 0 16,4-19 0-1,12 0 0-15,7-8-1 16,12 0 2-16,2-6-1 0,-2-4 0 16,-2-5 0-16,-11-1 0 15,-5-1 1-15,-13 1 0 16,-9 1 0-16,-9 1-1 15,-19 14 1-15,19-25 0 16,-19 25-1-16,-9-28 0 16,9 28 0-16,-43-33 0 15,10 14-1-15,-10 1 1 16,-9 4-1-16,-3 1 1 0,-7 3 0 16,0 4-1-16,2 2 1 15,3 4 0 1,5 0 0-16,7 2 0 15,8-2 0-15,6 4 0 0,10-2 0 16,21-2 0-16,-22 6 0 16,22-6 0-16,0 0-1 15,25 21 1-15,1-9 0 16,13-2 0-16,11 2 1 16,16 1-1-16,8-3 1 15,6-2-1-15,3-6 1 16,-1-2-1-16,-6-4 0 15,-8-4 1-15,-6-4-2 16,-11-3 1-16,-7 3-1 16,-5-2 1-16,-8 1 0 15,-5 1 0-15,-3 0 0 16,-2 3 0-16,-21 9 0 0,22-8-1 16,-22 8 0-16,0 0 1 15,-18 0-2-15,18 0 1 16,-41 11 0-16,14-5 0 15,-4 0 0-15,0 0 0 16,0 0-7-16,4 6-5 16,-1-3-8-16,3 3-10 15,4 2-4-15,3-1 1 16,-3-1-1-16,1-8 7 16</inkml:trace>
        </inkml:traceGroup>
        <inkml:traceGroup>
          <inkml:annotationXML>
            <emma:emma xmlns:emma="http://www.w3.org/2003/04/emma" version="1.0">
              <emma:interpretation id="{484B5C9D-1DA3-4039-B403-9AACA475F42E}" emma:medium="tactile" emma:mode="ink">
                <msink:context xmlns:msink="http://schemas.microsoft.com/ink/2010/main" type="inkWord" rotatedBoundingBox="5847,8748 4342,8895 4290,8365 5796,8219">
                  <msink:destinationLink direction="with" ref="{A24FF370-6B2F-47EB-880A-E435F7CC3DD1}"/>
                  <msink:destinationLink direction="with" ref="{6A505FAA-A155-4E03-A799-06829ED4D851}"/>
                  <msink:destinationLink direction="with" ref="{84E552F5-96E1-4901-90FF-71F70D77F498}"/>
                </msink:context>
              </emma:interpretation>
            </emma:emma>
          </inkml:annotationXML>
          <inkml:trace contextRef="#ctx0" brushRef="#br0" timeOffset="-13915.6814">-1550 4387 18 0,'0'0'9'16,"0"0"-1"-16,0 0-2 0,0 0 0 15,6 18-1-15,-6-18-1 16,0 19-1-16,0-19-1 16,5 26 0-1,-5-26-1-15,6 35 0 0,-2-16 0 16,0-1-1-16,-2 3 1 15,2-1 0-15,-2 5-1 16,0-2 0-16,-2 1 0 16,2-3-1-16,-4 1 1 15,4-3 0-15,-2 1 0 16,0-20 1-16,0 25 2 16,0-25-1-16,0 0 1 15,11 21 0-15,-11-21 0 0,0 0-1 16,20 10 0-16,-20-10-1 15,21 0 1 1,-21 0 1-16,22-6 0 16,-22 6 2-16,31-15 0 0,-12 7 1 15,1 0 0-15,3 2-1 16,2 0 0-16,4-1-2 16,-1 3-1-16,1 4-1 15,4 2 0-15,-2 0 0 16,0 1 0-16,0-1 0 15,0 2 2-15,0 2 4 16,0-2-1-16,-1 6 1 0,-5-6 0 16,2 5-1-1,-2-3 0-15,-3 4 0 16,-1-2-2-16,-3 0-4 16,-18-8 1-16,33 17-1 0,-33-17 0 15,33 16 1-15,-33-16-1 16,35 13 0-16,-14-13 0 15,0 2 1-15,-1-4-1 16,1-5 1-16,1 1-1 16,-1-2 0-16,2 2 1 15,-3-2-1-15,3-1 0 16,0 1 0-16,1-4 0 16,5 0-1-16,-2-1 2 15,4-1-1-15,-2-3 0 16,1 5 0-16,-1-4 0 15,2 3 0-15,-2 3 0 16,-2 2 0-16,-2 2 0 0,-1 2 0 16,-1 2 0-16,0 0 0 15,-5 4-1-15,-18-2 1 16,31 2 0-16,-31-2-1 16,23 4 1-16,-23-4 0 15,0 0 0-15,20 4 0 16,-20-4 1-16,0 0-1 15,0 0 0-15,0 0 0 16,0 0 0-16,0 0 0 16,0 0 0-16,0 0 0 15,0 0-1-15,0 0 2 16,0 0-1-16,0 0 0 16,0 0 0-16,0 0 0 0,0 0 0 15,0 0 0-15,0 0 0 16,0 0 0-16,0 0 0 15,0 0 0-15,0 0 0 16,0 0 0-16,0 0 0 16,0 0 1-16,0 0-1 15,0 0 0-15,0 0 0 16,13-25 1-16,-13 25-1 16,-7-22 0-16,7 22 0 15,-8-27-1-15,8 27 2 16,-12-33-2-16,6 15 1 15,-1-1 0-15,-1 1 0 16,0-3 0-16,-4 1 0 0,-1-3 0 16,-1 4 0-16,1-1 0 15,1-1 0-15,12 21-1 16,-23-30 1 0,23 30-1-16,-16-21 1 0,16 21-1 15,0 0 0-15,0 0 1 16,0 0 0-16,0 0 0 15,0 0 0-15,0 0 0 16,0 0 0-16,0 0 1 16,0 0-1-16,0 0 0 15,0 0 0-15,0 0-1 16,0 0 1-16,0 0 0 16,0 0 0-16,0 0 0 0,0 0 0 15,0 0 0-15,0 0 0 16,0 0 1-1,-21 6-1-15,21-6 0 16,0 0 0-16,-22 0 0 0,22 0 0 16,-33 8 0-16,12-1 1 15,-6 5-1-15,-3-4 0 16,-5 2 0-16,0 1 0 16,-7-1 0-16,3-2 0 15,-4 0 0-15,0-1 0 16,-1-3 0-16,1 0 0 15,2-2 0-15,-4-2 0 0,-1 4 0 16,-1 2 0-16,2 2 0 16,-3 3 0-1,3 1 0-15,2 2 0 16,2 1 0-16,2-5 0 16,1 0 0-16,5-4 0 0,3-2 0 15,1-4 0-15,2 0 0 16,2-4 0-16,5 2 0 15,-1 2 0-15,21 0 0 16,-31-2 0-16,31 2 0 16,-22 0 0-16,22 0 0 15,-21 0 0-15,21 0 0 16,-19-6-1-16,19 6 1 0,0 0 0 16,-20-12 0-1,20 12 0-15,0 0 0 16,0 0-1-16,-21-13 1 15,21 13 0-15,0 0-3 0,0 0-7 16,0 0-7-16,0 0-8 16,0 0-10-16,0 0 1 15,0 0-2-15,0 0 7 16</inkml:trace>
          <inkml:trace contextRef="#ctx0" brushRef="#br0" timeOffset="6726.2425">-992 4403 19 0,'31'6'20'0,"-2"-10"-7"16,8 0-3-16,0-6-1 0,4 0-2 15,5-1-3-15,-1 5-2 16,2-2-2-16,-3 2 0 16,-3 2 0-16,-6 0-1 15,-6 4 1-15,-7-2 3 16,-3 0 1-16,-19 2 2 16,0 0-2-16,0 0 2 15,4-23 0-15,-23 17 0 16,1 6 1-16,-9 2-4 15,-6 4 1-15,-8 4 1 16,-2 9 4-16,-13-5 1 16,3 11 0-16,-9-7-1 0,0 5 1 15,-2-5-1-15,4 3-2 16,1-5-1-16,5 1-5 16,7 1 0-16,8-5-1 15,8-1 0-15,8-4 0 16,5-2-1-16,18-6 0 15,0 0 1-15,0 0-1 16,0 0 1-16,0 0-1 16,35 10 1-16,-7-10-1 15,14-2 1-15,7 0 0 16,15-2 0-16,8 2 0 16,17-2 0-16,-1 2 0 15,7 2 0-15,0-2 0 0,-9 2 0 16,-10 0 1-16,-12 2-1 15,-12-2 0-15,-20 0 0 16,-7-2 0-16,-25 2 0 16,0 0 0-16,0 0 0 15,0 0 0-15,-39 2 0 16,4-4 0-16,-8 0 0 16,-17-2 0-16,-6-2 0 15,-12 2 0-15,-9-7 0 16,-1 3-1-16,1 2 1 15,1 2 0-15,6 4 0 16,10 6 0-16,8 2 0 16,16 2 0-16,11 5 0 0,11 1 1 15,24-16-1-15,-23 33 0 16,23-33 0-16,21 25 0 16,5-13 0-1,9-2 0-15,11-3 0 0,9-1-1 16,11-6 1-16,8-2 0 15,7 0 0-15,-1-3 0 16,-2 1 0-16,1-4 0 16,-3 2 0-16,-4-2 0 15,-10 4 0-15,-7-2 0 16,-12 1 1-16,-5 1-2 16,-10 0 1-16,-5 2 0 15,-23 2 0-15,0 0 0 0,0 0 0 16,-21-10 0-16,-9 4-1 15,-12 0 1-15,-5-1 0 16,-13 1 0 0,-8 0 0-16,-6 2 0 0,-4 4 0 15,0 4 0-15,4 4 1 16,4 0-1-16,6 5 0 16,6-1 0-16,11 3 0 15,10-3 0-15,10 0 0 16,27-12 0-16,-27 19 0 15,27-19 0-15,0 0 0 16,19 20 0-16,5-16 0 16,11-2 0-16,13-4 0 0,9-4 0 15,13-6 0 1,4-3 0-16,7-3 0 16,-3-1 0-16,-2-1 0 15,-4 3 0-15,-10 3 0 0,-12 0 0 16,-11 3 1-16,-11 7-1 15,-9 0 0-15,-19 4 0 16,0 0 0-16,0 0 0 16,-21 15 0-16,-9-5 0 15,-14 2 0-15,-11 1 0 16,-11 3 0-16,-12 0 0 16,-9 3 0-16,-4-1 0 15,1 7 0-15,-1 0 0 16,5-1 0-16,7 3 0 15,7 0 0-15,9-5 0 16,7-3-1-16,9-3 1 16,12-6 0-16,4-1 0 0,10-5-1 15,21-4 1-15,-23-4 0 16,23 4 0-16,19-7 0 16,8 3 0-16,8-2 0 15,14-2 0-15,9 2 0 16,10-4 0-16,12 1 0 15,9-3 0-15,1 0 1 16,5-3-1-16,0 1 0 16,-3 2 0-16,1-3 0 15,-6 5 1-15,-11 4-1 16,-8 0 0-16,-11 2 0 16,-9 6 0-16,-11-2 0 0,-10 2-1 15,-9-2 1-15,-18 0 0 16,0 0 0-16,0 0 0 15,0 0 0-15,-43-4 0 16,4 2 0-16,-9 2 0 16,-7-3 0-16,-11 3 0 15,-4 3 1-15,-4 5-2 16,2 2 1-16,2 0 0 16,8 3 0-16,8 1 0 15,7 2 0-15,12-1 0 16,8-3 0-16,27-12 0 15,-18 23 0-15,18-23 0 16,26 20 0-16,3-12 0 0,12-3 0 16,7-3 0-16,14-4 0 15,1-9 0-15,9-5 0 16,1-5 0-16,-1-5 0 16,-6-3 0-16,-7 0 0 15,-7 0 0-15,-9 3 1 16,-8 7-1-16,-10 3 0 15,-25 16 1-15,22-29-1 16,-22 29 0-16,-8-23 0 16,-10 7 0-16,-9 0 0 15,-14-1 0-15,-11 3 0 16,-10-1-1-16,-10 5 1 16,-8 4 0-16,-11 2 0 0,1 2 0 15,-3 2 0-15,7 2 0 16,3 0 0-16,11 0 0 15,8 0-1 1,13 2 1-16,14-4 1 0,8 6-1 16,29-6-1-16,-21 21 1 15,21-21 0-15,19 27 0 16,6-13 0-16,7-2 0 16,12 1 0-16,11-7 0 15,9-4 0-15,8-8 0 16,4-7 0-16,1-7 1 15,3-3-1-15,-8-6 0 16,-4 5 0-16,-10-3 0 0,-13 4 0 16,-10 3 0-1,-14 4 0-15,-21 16 0 16,-2-25 0-16,-25 21 0 16,-21 4 0-16,-13 4 0 0,-20 6-1 15,-11 2 1-15,-11 9 0 16,-6 8 0-16,-1 6 0 15,5 2 0-15,11 0-1 16,9 2 2-16,17-4-2 16,11-1 2-16,15-5-2 15,9-4 2-15,19-5-1 16,14-20 0-16,6 21 0 16,17-19 0-16,10-4 0 0,10-6 0 15,8-7 0 1,11-1 0-16,4-7 0 15,8 1 0-15,5-3 0 16,1 2 0-16,4 3 0 0,3 1 0 16,-3 5 0-16,-1 4 1 15,-3 0-1-15,-4 1 0 16,-12 1 0-16,-4 4 0 16,-13-2 0-16,-6 0 1 15,-8 0-1-15,-6-1-1 16,-8 3 1-16,-19 4 1 15,26-8-2-15,-26 8 1 16,0 0-1-16,23-10-1 16,-23 10-8-16,0 0-8 15,31-6-10-15,-31 6-9 16,35-27 1-16,-15 2-2 0,3-12 4 16</inkml:trace>
        </inkml:traceGroup>
      </inkml:traceGroup>
    </inkml:traceGroup>
  </inkml:traceGroup>
</inkml:ink>
</file>

<file path=ppt/ink/ink23.xml><?xml version="1.0" encoding="utf-8"?>
<inkml:ink xmlns:inkml="http://www.w3.org/2003/InkML">
  <inkml:definitions>
    <inkml:context xml:id="ctx0">
      <inkml:inkSource xml:id="inkSrc0">
        <inkml:traceFormat>
          <inkml:channel name="X" type="integer" max="25740" units="cm"/>
          <inkml:channel name="Y" type="integer" max="14520" units="cm"/>
          <inkml:channel name="F" type="integer" max="25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14-03-06T20:40:04.410"/>
    </inkml:context>
    <inkml:brush xml:id="br0">
      <inkml:brushProperty name="width" value="0.08333" units="cm"/>
      <inkml:brushProperty name="height" value="0.08333" units="cm"/>
      <inkml:brushProperty name="fitToCurve" value="1"/>
    </inkml:brush>
  </inkml:definitions>
  <inkml:traceGroup>
    <inkml:annotationXML>
      <emma:emma xmlns:emma="http://www.w3.org/2003/04/emma" version="1.0">
        <emma:interpretation id="{9ECC5184-E961-4BF2-A1D5-DD525875FC5D}" emma:medium="tactile" emma:mode="ink">
          <msink:context xmlns:msink="http://schemas.microsoft.com/ink/2010/main" type="inkDrawing"/>
        </emma:interpretation>
      </emma:emma>
    </inkml:annotationXML>
    <inkml:trace contextRef="#ctx0" brushRef="#br0">566 1876 5 0,'0'0'6'0,"2"-25"1"16,-2 25 0-16,-4-28 1 16,0 9 3-16,-2 1 0 15,0-1-1-15,-5-3 0 16,1-1-1-16,-4-8-1 15,1 4-2-15,-5-1-1 16,-1-1-3-16,-1-4 0 16,-1 0-2-16,-4-2 0 15,5-2 0-15,-5 3-2 0,0 1 1 16,3 0 0-16,-1-2 0 16,-2 2 1-1,5 2-1-15,-3 0 1 16,2 1 0-16,1 1 0 0,-1-2 0 15,1 2 0-15,-1-1 0 16,2 1 1-16,1 0 0 16,1 0 0-16,1 3 1 15,4-3 0-15,-1 0-1 16,5 2 1-16,2 1-1 16,4-1 0-16,2-2 0 15,4-2 0-15,4-6 1 0,5 0 1 16,1-2 0-16,2-4 2 15,5 2 3 1,-2-2 0-16,3 4 1 16,-3 0-1-16,3 6-1 15,-1 2-3-15,2 1-2 0,1 5-1 16,5-4-3-16,0 5 2 16,4-5 0-16,6 0-2 15,0-4 3-15,2 2-1 16,1 1 4-16,-1 1-1 15,-2 2 0-15,0 3-3 16,-2 3 1-16,0 9-1 16,-2 1 0-16,0 5-1 0,-2 2 1 15,2 4-1 1,0 0 1-16,0 2-2 16,2 0 2-16,-2 2-1 15,-2-2 2-15,-2 5-1 0,0 1 1 16,-6 4 0-16,-1 5-1 15,-3 1 2-15,2 11-3 16,-3 4 2-16,1 6-3 16,-1 4 2-16,1 0-2 15,-2 2 1-15,-1 0-1 16,-3 5 1-16,-5-5-1 16,-2 4 1-16,-6 0 0 15,-4 5 0-15,-4 7-1 16,-4 5-1-16,-7 2-1 15,1 8-2-15,-5-2 0 16,2 12-2-16,-3 0 0 16,-1 3-1-16,-2-5 2 0,3 2 1 15,-5-4 4-15,2-4 1 16,-1-2 3-16,1-8 0 16,-4-11 1-16,6-1 0 15,-1-5 0-15,3-6-1 16,3-4-2-16,-1-4 1 15,3-8-2-15,-1-2 1 16,5-7 0-16,-3-1 0 16,15-19 1-16,-22 22-1 15,22-22 0-15,0 0-2 16,-25 19-1-16,25-19-1 16,0 0 0-16,0 0-1 15,0 0 1-15,0 0-1 0,0 0 0 16,0 0 0-16,0 0-5 15,0 0-5-15,0 0-9 16,12-17 1-16,-12 17 9 16,19-39 14-16</inkml:trace>
  </inkml:traceGroup>
</inkml:ink>
</file>

<file path=ppt/ink/ink24.xml><?xml version="1.0" encoding="utf-8"?>
<inkml:ink xmlns:inkml="http://www.w3.org/2003/InkML">
  <inkml:definitions>
    <inkml:context xml:id="ctx0">
      <inkml:inkSource xml:id="inkSrc0">
        <inkml:traceFormat>
          <inkml:channel name="X" type="integer" max="25740" units="cm"/>
          <inkml:channel name="Y" type="integer" max="14520" units="cm"/>
          <inkml:channel name="F" type="integer" max="25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14-03-06T20:40:36.244"/>
    </inkml:context>
    <inkml:brush xml:id="br0">
      <inkml:brushProperty name="width" value="0.08333" units="cm"/>
      <inkml:brushProperty name="height" value="0.08333" units="cm"/>
      <inkml:brushProperty name="fitToCurve" value="1"/>
    </inkml:brush>
  </inkml:definitions>
  <inkml:traceGroup>
    <inkml:annotationXML>
      <emma:emma xmlns:emma="http://www.w3.org/2003/04/emma" version="1.0">
        <emma:interpretation id="{A9B696A8-6FF2-4A20-8F80-3E986F7B8C09}" emma:medium="tactile" emma:mode="ink">
          <msink:context xmlns:msink="http://schemas.microsoft.com/ink/2010/main" type="writingRegion" rotatedBoundingBox="17352,9317 20587,9317 20587,10035 17352,10035">
            <msink:destinationLink direction="with" ref="{DF99A55A-AC04-46CC-9E0A-1BF9ABC163CA}"/>
            <msink:destinationLink direction="with" ref="{58411294-2D4A-4716-A808-A1BA5D202BD0}"/>
          </msink:context>
        </emma:interpretation>
      </emma:emma>
    </inkml:annotationXML>
    <inkml:traceGroup>
      <inkml:annotationXML>
        <emma:emma xmlns:emma="http://www.w3.org/2003/04/emma" version="1.0">
          <emma:interpretation id="{A89FDDEA-FE46-46F4-AF61-7B9FDE1D68E3}" emma:medium="tactile" emma:mode="ink">
            <msink:context xmlns:msink="http://schemas.microsoft.com/ink/2010/main" type="paragraph" rotatedBoundingBox="17352,9317 20587,9317 20587,10035 17352,10035" alignmentLevel="1"/>
          </emma:interpretation>
        </emma:emma>
      </inkml:annotationXML>
      <inkml:traceGroup>
        <inkml:annotationXML>
          <emma:emma xmlns:emma="http://www.w3.org/2003/04/emma" version="1.0">
            <emma:interpretation id="{CC3508C8-7DC5-4DB6-80C3-9098CE7E3064}" emma:medium="tactile" emma:mode="ink">
              <msink:context xmlns:msink="http://schemas.microsoft.com/ink/2010/main" type="line" rotatedBoundingBox="17352,9317 20587,9317 20587,10035 17352,10035"/>
            </emma:interpretation>
          </emma:emma>
        </inkml:annotationXML>
        <inkml:traceGroup>
          <inkml:annotationXML>
            <emma:emma xmlns:emma="http://www.w3.org/2003/04/emma" version="1.0">
              <emma:interpretation id="{11C39372-EA08-4417-AD04-E3DD629B0CBF}" emma:medium="tactile" emma:mode="ink">
                <msink:context xmlns:msink="http://schemas.microsoft.com/ink/2010/main" type="inkWord" rotatedBoundingBox="17352,9317 18052,9317 18052,10035 17352,10035"/>
              </emma:interpretation>
            </emma:emma>
          </inkml:annotationXML>
          <inkml:trace contextRef="#ctx0" brushRef="#br0">669 1133 20 0,'-29'16'16'0,"29"-16"-3"16,0 0-4-16,0 0 0 15,2-22 1-15,-2 22-1 16,27-17 0-16,-27 17 0 15,39-8 0-15,-17 4-3 16,5 0-1-16,4 0-3 16,2 0 0-16,6-2-1 15,4-5-5-15,-1 3-1 0,5 0-2 16,0 0-1-16,1 2-2 16,-5 3-3-16,4-1-3 15,-4 6-6-15,-1-4 2 16,1 4 2-16,-8-8 13 15</inkml:trace>
          <inkml:trace contextRef="#ctx0" brushRef="#br0" timeOffset="-428.0504">973 702 9 0,'0'0'3'0,"0"0"-1"16,0 0 1-16,0 0 0 15,-8 18 0-15,8-18 1 16,0 0 2-16,0 0 1 0,0 0 0 16,0 0 1-16,0 0 0 15,0 0-1 1,19 19-1-16,-19-19 1 0,10 20-1 15,-4-1 0-15,-2 3 0 16,7 7 0-16,-3 4-1 16,0 2 0-16,4 6 0 15,-1 4-2-15,-3 2 0 16,-2 1-2-16,-2-1 0 16,-4-4 0-16,0-2-1 15,-4-6-1-15,-2-4-1 16,0-5-2-16,0-5-1 0,6-21-3 15,-11 33-1-15,11-33-2 16,-8 24-1 0,8-24-3-16,-8 25-1 15,8-25-3-15,0 0-1 0,-21 16 12 16,21-16 8-16</inkml:trace>
        </inkml:traceGroup>
        <inkml:traceGroup>
          <inkml:annotationXML>
            <emma:emma xmlns:emma="http://www.w3.org/2003/04/emma" version="1.0">
              <emma:interpretation id="{B23A4BF9-BAB9-42B7-B240-3554DFDACDDA}" emma:medium="tactile" emma:mode="ink">
                <msink:context xmlns:msink="http://schemas.microsoft.com/ink/2010/main" type="inkWord" rotatedBoundingBox="19710,9317 20587,9317 20587,9567 19710,9567"/>
              </emma:interpretation>
            </emma:emma>
          </inkml:annotationXML>
          <inkml:trace contextRef="#ctx0" brushRef="#br0" timeOffset="707.4968">2998 952 96 0,'0'0'29'0,"0"0"-6"0,27-20-16 15,-9-1-5-15,7 5-1 16,2-7 1-16,3 5 0 16,3-1 0-16,4 5-1 15,1-1 0-15,3 5 1 16,8 2-1-16,1 0-1 15,1 2-2-15,5 1-4 16,-5 1-3-16,1-2-3 16,-3 2-3-16,-2-2-5 0,-3 2-3 15,-3 0-4-15,-4-4-1 16,4-1 4 0,-8-13 22-16</inkml:trace>
        </inkml:traceGroup>
      </inkml:traceGroup>
    </inkml:traceGroup>
  </inkml:traceGroup>
</inkml:ink>
</file>

<file path=ppt/ink/ink25.xml><?xml version="1.0" encoding="utf-8"?>
<inkml:ink xmlns:inkml="http://www.w3.org/2003/InkML">
  <inkml:definitions>
    <inkml:context xml:id="ctx0">
      <inkml:inkSource xml:id="inkSrc0">
        <inkml:traceFormat>
          <inkml:channel name="X" type="integer" max="25740" units="cm"/>
          <inkml:channel name="Y" type="integer" max="14520" units="cm"/>
          <inkml:channel name="F" type="integer" max="25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14-03-06T20:40:38.827"/>
    </inkml:context>
    <inkml:brush xml:id="br0">
      <inkml:brushProperty name="width" value="0.08333" units="cm"/>
      <inkml:brushProperty name="height" value="0.08333" units="cm"/>
      <inkml:brushProperty name="fitToCurve" value="1"/>
    </inkml:brush>
  </inkml:definitions>
  <inkml:traceGroup>
    <inkml:annotationXML>
      <emma:emma xmlns:emma="http://www.w3.org/2003/04/emma" version="1.0">
        <emma:interpretation id="{DF99A55A-AC04-46CC-9E0A-1BF9ABC163CA}" emma:medium="tactile" emma:mode="ink">
          <msink:context xmlns:msink="http://schemas.microsoft.com/ink/2010/main" type="inkDrawing" rotatedBoundingBox="21999,3858 23489,8966 21199,9634 19710,4526" semanticType="verticalRange" shapeName="Other">
            <msink:sourceLink direction="with" ref="{A9B696A8-6FF2-4A20-8F80-3E986F7B8C09}"/>
            <msink:destinationLink direction="with" ref="{1F9C928D-7996-4736-834B-AD387FE0322D}"/>
          </msink:context>
        </emma:interpretation>
      </emma:emma>
    </inkml:annotationXML>
    <inkml:trace contextRef="#ctx0" brushRef="#br0">1515 5150 3 0,'19'-8'10'16,"0"3"-2"-16,-19 5-6 16,28-14-1-16,-28 14 3 15,25-16 3-15,-25 16 1 16,25-17 1-16,-25 17 0 16,24-18-1-16,-24 18 0 15,29-19-1-15,-29 19 0 0,37-24 1 16,-16 13 0-16,2-5 1 15,5 0 1-15,-1-7 1 16,8 4 1-16,-4-7 1 16,6 1-3-16,-2-6 0 15,4 1-3-15,-4-7 0 16,2 4 1-16,0-4 0 16,1 0-1-16,-3 0-1 15,4-2 0-15,-2-2-1 16,2 2 0-16,-2-4-1 15,4-1-3-15,0-3 0 16,3-2-1-16,-3 0 0 0,2-3 0 16,-4-1 1-16,2 0-1 15,-2-3 1-15,-4 5-1 16,-2-1 1 0,-6-1-1-16,0 0 0 0,0 1 1 15,-3-1-1-15,-1-3 1 16,0 5-2-16,-1-6 2 15,1-3-1-15,2 0 1 16,-3-1-1-16,-1 1 0 16,4-3 0-16,-5 5 0 15,-1-1 1-15,-3-1-1 16,-1 5 0-16,-3-3 0 16,-2 5 0-16,-1-3 0 0,-5 1 1 15,-2-1-1-15,0-1 0 16,0-3 0-1,-2 1 0-15,-2-5 0 16,0-4 0-16,0 3 0 0,-2-5 0 16,-5 2 0-16,1 2 0 15,-2 3 0-15,-5 1 0 16,1 0 0-16,-2 7 0 16,-3 0 0-16,3-1 0 15,-3 1 0-15,1-1 0 16,-1 3 0-16,0-5 0 15,3 3 0-15,-5-3 0 16,1 1 0-16,-3 1 0 16,0 3 0-16,-1 0 0 15,-3 1 0-15,0 7 0 16,0 0 0-16,-3 4 0 16,-1 4 0-16,-4-2-1 0,-2 2 2 15,0 0-1-15,-3-4 0 16,-1 2 0-16,-2-2 0 15,2 0 0-15,0 0 0 16,-3 2 0-16,1 4 0 16,2 2 0-16,-4 2 0 15,1 2 0-15,1 1 0 16,-2 1 0-16,-5 6 0 16,-1-1 0-16,-1-1 0 15,-3-1 0-15,-3 1 0 16,-2-2-1-16,-1 3 1 15,-1-1 1-15,0-4-1 16,-2 5 0-16,4 1 0 0,-3 1 0 16,-1-1 0-16,2 5 0 15,0-3 0-15,-4 3 0 16,2 0 0-16,-3-1 0 16,1 1 0-16,0-1 0 15,2 5 0-15,-4 2 0 16,0-5 0-16,6 5 0 15,5 0 0-15,-1-1 0 16,6 1 0-16,5 2 0 16,2 0 0-16,8 0 0 15,4 1 0-15,2 3 0 16,2 2 0-16,6 2-1 16,1 0 1-16,3 0-1 0,19 0 1 15,-23 0-1-15,23 0 1 16,0 0 0-16,0 0-1 15,0 0 1-15,0 0-3 16,0 0-4-16,0 0-3 16,7 23-7-16,-7-23-7 15,0 0-11-15,-7 22-1 16,-11-22-1-16,-11-6 1 16,-18-10 3-16</inkml:trace>
  </inkml:traceGroup>
</inkml:ink>
</file>

<file path=ppt/ink/ink26.xml><?xml version="1.0" encoding="utf-8"?>
<inkml:ink xmlns:inkml="http://www.w3.org/2003/InkML">
  <inkml:definitions>
    <inkml:context xml:id="ctx0">
      <inkml:inkSource xml:id="inkSrc0">
        <inkml:traceFormat>
          <inkml:channel name="X" type="integer" max="25740" units="cm"/>
          <inkml:channel name="Y" type="integer" max="14520" units="cm"/>
          <inkml:channel name="F" type="integer" max="25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14-03-06T20:40:40.736"/>
    </inkml:context>
    <inkml:brush xml:id="br0">
      <inkml:brushProperty name="width" value="0.08333" units="cm"/>
      <inkml:brushProperty name="height" value="0.08333" units="cm"/>
      <inkml:brushProperty name="fitToCurve" value="1"/>
    </inkml:brush>
  </inkml:definitions>
  <inkml:traceGroup>
    <inkml:annotationXML>
      <emma:emma xmlns:emma="http://www.w3.org/2003/04/emma" version="1.0">
        <emma:interpretation id="{771E24DB-B65F-4DB7-8742-F4097A7BD0C1}" emma:medium="tactile" emma:mode="ink">
          <msink:context xmlns:msink="http://schemas.microsoft.com/ink/2010/main" type="inkDrawing" rotatedBoundingBox="14505,9316 15609,3818 18214,4341 17111,9840" semanticType="callout" shapeName="Other">
            <msink:sourceLink direction="with" ref="{5FAABB6A-6CE3-40DD-88AA-B7ACDF36424B}"/>
            <msink:sourceLink direction="with" ref="{FC0052D4-314F-41B6-8938-6B2EB5D30A23}"/>
          </msink:context>
        </emma:interpretation>
      </emma:emma>
    </inkml:annotationXML>
    <inkml:trace contextRef="#ctx0" brushRef="#br0">2077 5496 1 0,'0'0'10'15,"0"0"-6"-15,0 0-1 16,0 0 1-16,0 0 1 0,-21-22 1 16,21 22 1-1,0 0-1-15,-18-15-2 16,18 15-1-16,0 0-1 15,0 0-1-15,0 0-1 0,0 0 0 16,0 0 1-16,-11-18 2 16,11 18 2-16,0 0 2 15,0 0 2-15,0 0 0 16,0-19 0-16,0 19 1 16,0 0-1-16,-20-8-1 15,20 8-1-15,-33-4 0 16,10 2 0-16,1 0 0 15,-5-4-1-15,0 2-2 16,-6 0 0-16,2-3-1 16,-4-1 1-16,-2 4 3 15,0-8-2-15,0 0 1 16,-4-5-1-16,2-1 1 0,-3-7 0 16,1 0-1-16,-2-5-1 15,0-1-4-15,-5-2 1 16,-1-2-2-16,-3-2 2 15,1 2-1-15,-5-6 0 16,-1-2 0-16,-3 2 1 16,0-4 0-16,-2-3-1 15,5 1 1-15,-5-6 0 16,4-3-1-16,1-1 1 16,1-1-1-16,3-5 0 15,3-3 0-15,3-2 1 16,-1-2-1-16,5-1 1 0,2-5-1 15,0-3 0-15,2-3 1 16,0-6-1-16,1 0 0 16,8-13 0-16,-1-2 0 15,2-3 0 1,6-1 1-16,1 0-1 0,5-2 1 16,5 7-1-16,-1-1 1 15,3 10-1-15,4-1 1 16,0 2-1-16,4 1 1 15,4 5 0-15,0 2-1 16,4 2 1-16,6 0-1 16,3 1 0-16,1 3-1 15,3 2 1-15,-1 3 0 0,1 3 0 16,-1 2 0-16,3 2 0 16,-3 3-1-16,5-1 2 15,0 2 0 1,1 1 0-16,7-1 0 0,-2 3 0 15,4 1-1-15,2-2 1 16,2 5-3-16,-2 2 1 16,0 1-2-16,2 3-1 15,-4 0 0-15,6 6 1 16,3-1-1-16,3 3 0 16,2-2 2-16,7 2 1 15,3 2 0-15,5-4 2 16,4 0 0-16,4-4 0 0,0-3 0 15,0 3 0-15,0 2 0 16,-2 2 0-16,-2 2 0 16,-2 2 0-1,0 6 0-15,-7 2-1 0,5 6 1 16,-4 3 0-16,4-1-1 16,-3 3 1-16,1-1-1 15,2 3 1-15,0-1 0 16,1 1-1-16,-5-1 1 15,0 3-1-15,-3-1 1 16,-3 5-1-16,-1 2 1 16,-3 2-1-16,-3 1 0 15,-4 5 0-15,0 0 1 0,1-2-1 16,-3 2 0 0,0-2 0-16,-2 0 0 15,4-2-1-15,0 0 1 16,-2 0-1-16,3-1 1 0,-3 3-2 15,0 2 2-15,-2 0-1 16,-2 2 1-16,-6 2 0 16,-4 0 0-16,-5 0 0 15,-1 0 0-15,-19-2 0 16,28 0 0-16,-28 0 0 16,19 0 1-16,-19 0-1 15,21-2 0-15,-21 2 0 16,0 0 0-16,24-2 0 15,-24 2 0-15,0 0 0 16,0 0-1-16,0 0 2 16,0 0-1-16,0 0 1 15,0 0-4-15,19 21-2 0,-19-21-9 16,0 0-5-16,2 20-7 16,-2-20-8-16,0 0 1 15,0 0-1-15,8-26 2 16,-4-1 7-16</inkml:trace>
  </inkml:traceGroup>
</inkml:ink>
</file>

<file path=ppt/ink/ink27.xml><?xml version="1.0" encoding="utf-8"?>
<inkml:ink xmlns:inkml="http://www.w3.org/2003/InkML">
  <inkml:definitions>
    <inkml:context xml:id="ctx0">
      <inkml:inkSource xml:id="inkSrc0">
        <inkml:traceFormat>
          <inkml:channel name="X" type="integer" max="25740" units="cm"/>
          <inkml:channel name="Y" type="integer" max="14520" units="cm"/>
          <inkml:channel name="F" type="integer" max="25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14-03-06T20:40:46.227"/>
    </inkml:context>
    <inkml:brush xml:id="br0">
      <inkml:brushProperty name="width" value="0.08333" units="cm"/>
      <inkml:brushProperty name="height" value="0.08333" units="cm"/>
      <inkml:brushProperty name="fitToCurve" value="1"/>
    </inkml:brush>
  </inkml:definitions>
  <inkml:traceGroup>
    <inkml:annotationXML>
      <emma:emma xmlns:emma="http://www.w3.org/2003/04/emma" version="1.0">
        <emma:interpretation id="{4929CCFD-2AA6-4B84-B46F-9528BBC5FA19}" emma:medium="tactile" emma:mode="ink">
          <msink:context xmlns:msink="http://schemas.microsoft.com/ink/2010/main" type="writingRegion" rotatedBoundingBox="18728,2288 20222,4300 18577,5521 17083,3510"/>
        </emma:interpretation>
      </emma:emma>
    </inkml:annotationXML>
    <inkml:traceGroup>
      <inkml:annotationXML>
        <emma:emma xmlns:emma="http://www.w3.org/2003/04/emma" version="1.0">
          <emma:interpretation id="{DCC2BF20-0C48-42AA-BE14-E99F90ED15C4}" emma:medium="tactile" emma:mode="ink">
            <msink:context xmlns:msink="http://schemas.microsoft.com/ink/2010/main" type="paragraph" rotatedBoundingBox="18728,2288 20222,4300 18577,5521 17083,3510" alignmentLevel="1"/>
          </emma:interpretation>
        </emma:emma>
      </inkml:annotationXML>
      <inkml:traceGroup>
        <inkml:annotationXML>
          <emma:emma xmlns:emma="http://www.w3.org/2003/04/emma" version="1.0">
            <emma:interpretation id="{DD58E127-26B8-4118-A3F5-013FAD70B43E}" emma:medium="tactile" emma:mode="ink">
              <msink:context xmlns:msink="http://schemas.microsoft.com/ink/2010/main" type="line" rotatedBoundingBox="18728,2288 20222,4300 18577,5521 17083,3510"/>
            </emma:interpretation>
          </emma:emma>
        </inkml:annotationXML>
        <inkml:traceGroup>
          <inkml:annotationXML>
            <emma:emma xmlns:emma="http://www.w3.org/2003/04/emma" version="1.0">
              <emma:interpretation id="{5FAABB6A-6CE3-40DD-88AA-B7ACDF36424B}" emma:medium="tactile" emma:mode="ink">
                <msink:context xmlns:msink="http://schemas.microsoft.com/ink/2010/main" type="inkWord" rotatedBoundingBox="18728,2288 20222,4300 18577,5521 17083,3510">
                  <msink:destinationLink direction="with" ref="{771E24DB-B65F-4DB7-8742-F4097A7BD0C1}"/>
                </msink:context>
              </emma:interpretation>
            </emma:emma>
          </inkml:annotationXML>
          <inkml:trace contextRef="#ctx0" brushRef="#br0">298 62 2 0,'-20'2'9'16,"20"-2"-4"-16,0 0 0 15,-15-18 1-15,15 18 1 0,0 0 1 16,-8-27 2-16,8 27 0 15,0 0-2-15,-6-21-1 16,6 21 0-16,0 0-2 16,0 0-1-16,0 0-1 15,0 0 0-15,0 0 0 16,0 0 2-16,27 23-1 16,-27-23 1-16,18 25-1 15,-18-25 0-15,27 32 0 16,-17-13-1-16,3-1 1 15,-3 3 0-15,0-3 0 16,3 5 3-16,-5 0-2 16,2 1 1-16,-2 1 1 0,7 6-1 15,-5-1-1-15,2 5 0 16,-7 0 0-16,5 2-3 16,-2-4 1-1,-2 0-1-15,-2-2-1 0,-2-5 1 16,-4-1-1-16,0-6 1 15,-2-1-1-15,4-18 0 16,-10 29 1-16,10-29-1 16,-15 22-1-16,15-22 1 15,0 0 0-15,-16 21 0 16,16-21 0-16,0 0-1 16,0 0 0-16,0 0 1 15,0 0-1-15,0 0 0 16,-19 16 1-16,19-16-1 15,0 0 0-15,0 0 1 16,0 0-1-16,0 0 1 16,0 0-1-16,0 0 0 0,0 0 1 15,0 0-1-15,0 0 0 16,19-6 0-16,-19 6 0 16,0 0 1-16,23 15-1 15,-23-15 0-15,0 0-1 16,31 10 2-16,-31-10-2 15,37 4 1-15,-17-4 0 16,3-2 0-16,2 2 1 16,3 0-1-16,-1-4 0 15,6 0 0-15,-4 0 0 16,2-3 1-16,2 1-1 16,2 0 0-16,4 0 0 15,0 2 0-15,6 0 0 0,-1 2 0 16,1 0 1-16,0 2-1 15,3 0 0-15,-5 0 0 16,4 2 1-16,-4-4-1 16,-1 2 0-16,-3 0 0 15,4 0 0-15,-2-2-1 16,-2 6 1-16,2 0 0 16,-3-4-1-16,-1 2 1 15,0-2-1-15,-2 2 1 16,-4-4 1-16,-3 0 0 15,-3-4-1-15,0-1 0 16,-5 3 1-16,3-2 0 0,-23 6 0 16,33-8-1-16,-33 8 0 15,29-4 0-15,-29 4 0 16,20 0 0-16,-20 0 0 16,0 0 0-16,25 2-1 15,-25-2 2-15,0 0-1 16,0 0 0-16,19-2 0 15,-19 2 0-15,0 0 0 16,0 0 0-16,0 0 0 16,20 0 0-16,-20 0 0 15,0 0 0-15,0 0 0 16,21-6 0-16,-21 6 1 16,0 0-2-16,0 0 1 0,0 0 0 15,21-13 1-15,-21 13-1 16,0 0 0-16,0 0 0 15,2-26 0-15,-2 26 0 16,4-27 1-16,-4 8-1 16,4-1 0-16,0-3 0 15,-2 1 1-15,-2-3-1 16,-2-2 0-16,-4 3 0 16,-5-1-1-16,1 3 1 15,-4-1-1-15,-1 2 0 16,-3 3 0-16,18 18-1 15,-29-29 1-15,29 29 0 16,-27-20 1-16,27 20-1 0,-20-21 0 16,20 21 1-16,-21-16 0 15,21 16 0-15,-14-19 0 16,14 19 0 0,0 0-1-16,-19-20 0 0,19 20 0 15,0 0 0-15,0 0-1 16,-21-17 1-16,21 17-1 15,0 0 2-15,0 0-1 16,-18-10 0-16,18 10 1 16,0 0 0-16,0 0-1 15,0 0 1-15,-23-8 0 16,23 8 0-16,0 0-1 16,-27 2 1-16,27-2 0 0,-32 4 0 15,13-2-1 1,-6 2 1-16,-1 0 0 0,-7 4 0 15,0-3 0 1,-7 1 1-16,-1 0 0 0,-4 0 0 16,-6 2 1-16,1 2 0 15,-3-1 0-15,-1 3-1 16,-8-2 0-16,7-2 0 16,-7-1-1-16,6 3 1 15,1-2-1-15,1 0 0 16,1-1 0-16,1-1 0 15,5 0 2-15,-1 2-3 16,5 0 3-16,0 0-3 0,4-3 2 16,0 1-1-16,2-2 1 15,-1 0-1 1,5-2-1-16,3 0 1 16,-1-2 0-16,0 2 0 0,0 0 0 15,2 2-1-15,2 2 1 16,-2 1 0-16,5 1 0 15,1-2 0-15,-2-2-1 16,7 2 1-16,-3-4 0 16,21-2 0-16,-33 2 1 15,33-2-1-15,-22-2 0 16,22 2-1-16,0 0 0 0,0 0 0 16,0 0 0-1,0 0-1-15,29-18 1 16,1 10-1-16,7-1 0 15,7 1 1-15,7 0-1 16,3 0 0-16,8 2 0 0,1-1 1 16,7 5-1-16,2 2 0 15,5 0 1-15,1-2 0 16,2 2-2-16,5-2 3 16,-7-2-2-16,-2 0 1 15,-4 0-1-15,-8 0 3 16,-6 0-3-16,-11 2 1 15,-6 2 1-15,-8 0 0 16,-6 0 0-16,-8 4 1 16,-19-4 1-16,18 4 0 15,-18-4 1-15,0 0-1 16,0 0 2-16,-35 20-2 0,10-13 1 16,-6-1-2-16,-8 2 0 15,-6 0-1-15,-9 2 2 16,-3-1 0-16,-7-1 0 15,-2 2-1-15,-4 2 1 16,-4-1 0-16,0-3-1 16,0 0 1-16,6-2-2 15,0 3-1-15,8-5 1 16,8 0 0-16,9 0-1 16,8 0 1-16,13 0-1 15,22-4-1-15,0 0 0 16,-11 23 0-16,32-13-2 15,4-2 0-15,14 4-1 0,6-3 1 16,11-3 0-16,5-2 1 16,5-2 0-16,6-4 1 15,0 0 1-15,5-2 2 16,-3-2 0-16,-2-3 0 16,-4-1 2-16,-6 0 0 15,-7 0 3-15,-7 1-1 16,-15-1 1-16,-7 2-1 15,-26 8-1-15,0 0 0 16,-2-23 0-16,-27 21-2 16,-16 2-2-16,-10 4 0 15,-11-2-1-15,-9 7 1 16,-7 1-1-16,0 0 1 0,1 5-1 16,7-1 1-16,8 2-1 15,11-1 0 1,9 1 1-16,11 3-1 15,15-3 1-15,20-16 0 0,-6 35 0 16,24-19 0-16,15-1 0 16,10-1 0-16,17-2 0 15,12-1 1-15,11-3-1 16,9-6 0-16,11-4 1 16,0-4 0-16,6-4-1 15,-4-7 1-15,-6-1 0 16,-6-5 0-16,-15 2-1 15,-14 1 1-15,-17-1 0 0,-10 5-1 16,-37 16 1-16,15-25-1 16,-15 25 0-1,-52-10 0-15,-1 10 0 16,-13 2 0-16,-10 2 0 0,-13 2-1 16,-3 3 0-16,-3-1 1 15,0 4-1-15,9 0 1 16,9 3-1-16,11-3 0 15,13 5 1-15,12-3 0 16,12 2 0-16,29-16 0 16,-15 31-1-16,15-31 1 15,42 25 0-15,-1-17 0 0,17-2 0 16,7-4 0 0,16-8 1-16,-1-4-1 15,11-5 1-15,-3-5 0 16,-1-1-1-16,-11-1 1 15,-14-1 0-15,-11 3-1 0,-10 3 1 16,-12 5-1-16,-29 12 0 16,21-19 1-16,-21 19-1 15,-27-6 0-15,-2 10 0 16,-8 3-1-16,-6 3 1 16,-5 2 0-16,-1 3-1 15,2 1 1-15,1 0 0 16,11 1-1-16,9-3 1 15,7-4 0-15,19-10 0 16,-8 23 0-16,8-23 0 16,25 21 0-16,3-11-1 15,7-2 1-15,5 0 0 0,5-4 0 16,-2-2 0-16,0-4 0 16,-6-2 0-16,-6-2 1 15,-6-4-1-15,-6 2 0 16,-19 8 1-16,10-21-1 15,-10 21 0-15,-4-18 0 16,4 18 0-16,-25-21 0 16,4 7 1-16,-9-1-1 15,-3 1 0-15,-7 0 0 16,-3-1 0-16,-2-1 0 16,2 3 0-16,1-1 0 15,9 6 0-15,9 2 0 16,5 2 0-16,19 4 0 0,0 0 0 15,0 0 0-15,0 0 0 16,39 6 0-16,-4 0-1 16,2-2 1-16,9-2 0 15,1-2 0-15,3-2 0 16,-3-2 0-16,-6-2 0 16,0-5 1-16,-10 1-1 15,0 0 0-15,-10 0 0 16,-21 10 0-16,22-19 0 15,-22 19 1-15,0 0-1 16,-26-18 0-16,-5 12 0 16,-8-1 0-16,-5-1-2 15,-5 0 2-15,-5 2 0 0,-3-2 0 16,-1 1 0-16,4-1 0 16,1 4 0-16,6 0 0 15,-3 2 1-15,5 2-2 16,4 0 1-16,1 2 0 15,10 2-1-15,3 0 1 16,2 2-1-16,25-6 1 16,-20 17 0-16,20-17 1 15,10 22-1-15,8-13 0 16,7-3 0-16,6-2 0 16,6-2 0-16,4-8 0 15,5-2 0-15,3-5 1 16,2-1-1-16,1-1 1 0,4 3-3 15,-1-2 3-15,-5 4-3 16,-5-1 2-16,-8 5-1 16,-4 2 1-16,-13 0-1 15,-20 4 1-15,21 0 0 16,-21 0 0-16,0 0 0 16,0 0 1-16,0 0 0 15,0 0-1-15,-2 18 2 16,2-18-3-16,0 0 3 15,0 0-2-15,0 0 0 16,0 0 0-16,0 0 0 16,-2 19 0-16,2-19 0 15,0 0 1-15,23 2-1 0,-23-2 0 16,26 0 1 0,-26 0 0-16,29-4-1 15,-29 4 0-15,33-6-2 16,-33 6 2-16,25-9-1 0,-25 9 1 15,23-8-2-15,-23 8 2 16,18-6-1-16,-18 6 1 16,0 0 1-16,0 0-1 15,-2 21 1-15,2-21-1 16,-31 20 1-16,10-8-2 16,-7 3 2-16,-9-3-1 15,-5 0-1-15,1-1 1 16,-4-1 0-16,0-2-1 15,-5-2 1-15,1 1 0 16,-3-1-1-16,-5-2 1 16,-1 2 0-16,0-4-1 0,-6 4 1 15,1-2 0-15,5 2-1 16,0 1 1-16,5-3 0 16,9 0 0-16,5-2-1 15,2 2 1-15,8-4 0 16,7 0 0-16,-1-2 1 15,5-4-1-15,-1 0 0 16,1-3 0-16,18 9 0 16,-35-24 0-16,35 24 0 15,-33-27-1-15,14 13 1 16,1 1 0-16,18 13 0 16,-33-22 0-16,33 22 0 15,-25-15 1-15,25 15-1 0,-21-14 0 16,21 14-1-16,0 0 1 15,-18-27-2-15,18 27 2 16,-15-28-1-16,15 28 0 16,-14-35-1-16,14 35 1 15,-10-31 1-15,10 31-1 16,-13-25 1-16,13 25-1 16,0 0 1-16,0 0 0 15,0 0 0-15,0 0 0 16,0 0 0-16,0 0 0 15,0 0 0-15,0 0 0 16,0 0 0-16,0 0 0 16,0 0 0-16,0 0 0 0,0 0 0 15,0 0 0-15,27-2 0 16,-27 2 0-16,27 0 1 16,-9-2-1-16,9 2 0 15,8-2 1-15,4 0 0 16,9 0-1-16,5 0 1 15,7 0-1-15,8 2 0 16,4 0 1-16,6-2-1 16,5 0 0-16,3 2 0 15,-2-4 0-15,3 2 1 16,4-3-1-16,-7 1 0 16,-2-2 1-16,-10 4-1 15,-8 2 1-15,-4 0-1 0,0 2 0 16,-11 0 0-16,-8 4 1 15,1 3-1-15,-7-1 0 16,-7 0 0-16,-5-4 0 16,-4 2 0-16,-19-6 0 15,0 0 0-15,0 0 0 16,2 21-1-16,-2-21 1 16,-37 16 0-16,8-1 0 15,-8-1 1-15,-7 0-1 16,-7 3 1-16,-7-5 0 15,-4 0 0-15,-10 1 0 16,-2 1-1-16,-4-2 0 16,-4 3-1-16,-1 1 1 0,1 1-1 15,6 1 1-15,4 1-1 16,6-1 1-16,10-1 0 16,9-3-1-1,12 0 1-15,8-5 0 0,8-1 0 16,19-8 1-16,0 0-1 15,0 0 0-15,0 0 0 16,33-15 1-16,-4 7-1 16,8 2 0-16,9-2 0 15,5 2 0-15,11 2 1 16,2 1-1-16,8 3 0 16,4 3 0-16,0-1 1 0,2 2-1 15,-1 2 0 1,-7 0 1-16,-7 0-1 0,-9 2 0 15,-9 1 0 1,-12-1 1-16,-12 0-1 16,-21-8 0-16,18 23-2 0,-18-23-3 15,-4 24-7-15,4-24-8 16,-22 17-7-16,22-17-6 16,-35-6 0-16,10-13 0 15,-2-12 1-15,-4-8 5 16</inkml:trace>
          <inkml:trace contextRef="#ctx0" brushRef="#br0" timeOffset="1635.4026">1023 312 13 0,'0'0'10'0,"19"3"-3"15,-19-3-4-15,0 0-1 16,0 0 0-16,0 0 0 16,0 0 0-16,0 0 2 0,0 0 0 15,-4-21 0-15,4 21-1 16,-19-10 2-16,19 10-1 15,-25-8 0-15,25 8 0 16,-33-13 0-16,13 5-1 16,-1-2-1-16,-1-3 1 15,-3-1-2-15,0 0 1 16,0-5-1-16,1 1 1 16,-1-5-2-16,2 3 1 15,1-3 0-15,-1 2 1 16,5-1 0-16,-3-3 1 15,0 1-1-15,3 1 0 16,-5-4 0-16,3-1 0 0,-3-7 0 16,-2-4-1-16,-4 0 0 15,3-5-1-15,-5 1 1 16,2-4-1 0,-2 0 1-16,4 2 0 0,0 2 1 15,5-1 0-15,1 3 2 16,3 0-2-16,3 2 2 15,3 2-2-15,4 2 2 16,1 0-1-16,1 3-1 16,4 3-1-16,0-2 0 15,4 0 1-15,2 0-2 16,-2 1 1-16,5-3 0 16,-3-2 1-16,4 4 3 0,-4-4 0 15,6 4 1-15,-1-1 1 16,7 1 2-16,-4-2 0 15,5 4-1 1,1-2 1-16,3 5-5 0,-2-3 1 16,3 2-1-16,-1 0-1 15,-1 3-3-15,1 3 0 16,-2 3 0-16,1 3 0 16,1 3 0-16,3 2-1 15,-1 0 1-15,4 3 0 16,4 1 0-16,-2 0 1 15,6-2-1-15,-5 2 1 0,3 2-1 16,-2-3 0 0,2 7 0-16,0 3 0 15,-2 1 0-15,0 6 0 16,0 2 0-16,4 3 0 0,0 1 0 16,2 3 0-16,0-5 0 15,2 4 0-15,0 1 0 16,2-1 0-16,-3 3 0 15,-1 1 0-15,-6 3-1 16,-1 4 1-16,-5 4 0 16,-2 2-1-16,-5 2 1 15,-3 2 0-15,-1 0-1 16,3 0 1-16,-3 0-1 16,2-2 1-16,-1 0 0 15,-3-3 0-15,1 1-1 16,-5 0 1-16,-2 2 1 15,-6 0 0-15,-4 2-1 0,-4 2 1 16,-1 0-1-16,-5 0 1 16,0 3 0-16,1-3 0 15,-1 0-2-15,1-2 1 16,3-2 0-16,0 0-1 16,2 0 1-16,-1 0 0 15,-1-2 0-15,-2-1-1 16,-3-1 1-16,-1 2-1 15,-5-2 0-15,-3 2 1 16,-1-4-1-16,-4 2 1 16,2-1-1-16,-2-1 1 15,1 0 0-15,1-2-1 16,2 0 1-16,7-3 0 0,-1-1 1 16,7-3-1-16,-1-1 1 15,5-2 0-15,8-19 1 16,-12 30-1-16,12-30 0 15,-13 25 0-15,13-25-1 16,-20 27 1-16,20-27-1 16,-27 24 0-16,27-24-1 15,-23 23 0-15,23-23-4 16,-12 18-6-16,12-18-8 16,0 0-7-16,0 0-8 15,21 0 2-15,-3-16-1 16,-1-9 0-16,11-6 4 15</inkml:trace>
        </inkml:traceGroup>
      </inkml:traceGroup>
    </inkml:traceGroup>
  </inkml:traceGroup>
</inkml:ink>
</file>

<file path=ppt/ink/ink28.xml><?xml version="1.0" encoding="utf-8"?>
<inkml:ink xmlns:inkml="http://www.w3.org/2003/InkML">
  <inkml:definitions>
    <inkml:context xml:id="ctx0">
      <inkml:inkSource xml:id="inkSrc0">
        <inkml:traceFormat>
          <inkml:channel name="X" type="integer" max="25740" units="cm"/>
          <inkml:channel name="Y" type="integer" max="14520" units="cm"/>
          <inkml:channel name="F" type="integer" max="25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14-03-06T20:40:33.744"/>
    </inkml:context>
    <inkml:brush xml:id="br0">
      <inkml:brushProperty name="width" value="0.08333" units="cm"/>
      <inkml:brushProperty name="height" value="0.08333" units="cm"/>
      <inkml:brushProperty name="fitToCurve" value="1"/>
    </inkml:brush>
  </inkml:definitions>
  <inkml:traceGroup>
    <inkml:annotationXML>
      <emma:emma xmlns:emma="http://www.w3.org/2003/04/emma" version="1.0">
        <emma:interpretation id="{58411294-2D4A-4716-A808-A1BA5D202BD0}" emma:medium="tactile" emma:mode="ink">
          <msink:context xmlns:msink="http://schemas.microsoft.com/ink/2010/main" type="inkDrawing" rotatedBoundingBox="16702,8614 21255,8559 21275,10183 16722,10238" semanticType="enclosure" shapeName="Other">
            <msink:sourceLink direction="with" ref="{A9B696A8-6FF2-4A20-8F80-3E986F7B8C09}"/>
          </msink:context>
        </emma:interpretation>
      </emma:emma>
    </inkml:annotationXML>
    <inkml:trace contextRef="#ctx0" brushRef="#br0">236 51 22 0,'0'0'11'16,"-10"-31"-1"-16,10 31 0 15,-6-23 1-15,6 23-2 16,0 0-2-16,0 0-2 16,0 0 0-16,0 0-2 15,0 0 0-15,18 4-1 16,-18-4-1-16,10 23 0 15,-10-23 3-15,11 25 0 16,-7-5 1-16,-2-1-1 16,4 3 1-16,4 9 0 15,-1-2 0-15,5 6-1 16,3 8-1-16,3 2 0 16,-1 4-2-16,7 3 0 0,-3 5-1 15,0 1-1-15,-1 1 0 16,-7 3 0-16,1 2-1 15,-7-1 1-15,-3 1-1 16,-4 6 0-16,-6-7 0 16,-5 5 1-16,-1-2 1 15,-2 0-1-15,-1-5 1 16,1-3-1-16,0-5 1 16,-1-8 1-16,3-2-1 15,4-6 0-15,0-6 1 16,-1-4-1-16,1-5-1 15,6-22 0-15,-6 31 0 16,6-31-1-16,-8 21 0 0,8-21 0 16,0 0 0-16,0 0 0 15,-17 22 1 1,17-22 1-16,0 0 1 16,-20 11 2-16,20-11 1 0,0 0 0 15,-21 4-1-15,21-4 2 16,0 0-2-16,0 0 1 15,-18-4-2-15,18 4-2 16,0 0 0-16,0 0 0 16,0 0-1-16,0 0 1 15,0 0-1-15,0 0 1 16,0 0 0-16,0 0 0 0,0 0 1 16,0 0 0-16,0 0 0 15,12-19 0-15,-12 19 0 16,0 0 0-1,29-10 0-15,-29 10-1 16,35-6-1-16,-15-1 1 0,7 3 0 16,0-2-1-16,8-2 0 15,6 0 0-15,5-2 1 16,3-3 0-16,7-1 0 16,7 1 0-16,3 1-1 15,6 0 1-15,3 2 1 16,-1-1-1-16,4 1 0 15,2 4 0-15,3 2-1 0,-1 0 1 16,0 2-2 0,1 2 1-16,-1 0 0 15,-2 0 0-15,1 2 1 16,-3-2-1-16,-2 0 0 0,0-2 1 16,-4 2 0-16,-4 0 0 15,0-2 0-15,-2 2 0 16,-2-2 0-16,2 2 0 15,-6-3-1-15,-1 1 1 16,1-2 0-16,0 2 0 16,-2 0 0-16,1-2 0 15,-1 0 0-15,0 2 0 16,1-2 0-16,1 2 0 16,0-2 0-16,0 2 1 15,3-3-2-15,-5 3 2 16,6 0-1-16,-4-2 1 15,-1 0 0-15,3 0 0 0,0 0 0 16,0-2-1-16,-3 2 1 16,3 0 0-16,-4-1-1 15,-3 1 1-15,-3 6-1 16,-5 0 0-16,-3 3 1 16,-3 1-1-16,-6 0 1 15,-2 2-1-15,-2 2 1 16,-5 1 0-16,1-3-1 15,-2-2 0-15,-3 0 1 16,1 0-1-16,-2 1 0 16,-21-7 0-16,35 14 0 15,-35-14-1-15,27 14 1 16,-27-14 0-16,18 15 1 0,-18-15 0 16,0 0 1-16,23 10-1 15,-23-10 1-15,0 0 0 16,0 0-1-16,0 0 0 15,20 2 0-15,-20-2-1 16,0 0 1-16,0 0 0 16,0 0 3-16,0 0 1 15,0 0 0-15,0 0 1 16,17-23-2-16,-17 23 1 16,8-26 0-16,-2 7-3 15,0-3-2-15,1-5-1 16,-1-4-1-16,-2-4 1 15,0-2-1-15,0-2 0 0,0 2 0 16,-2-4 1-16,2-4-1 16,0 0-1-16,3-2-3 15,-1-7-1 1,4 3 0-16,-2-9 0 0,1 1 0 16,-1-5-1-16,0 7 2 15,-2-7 3-15,-2 6 2 16,1 3 2-16,-1 4-1 15,0 8 2-15,0 4-1 16,-2 6 1-16,2 4-1 16,0 2 0-16,0 3 0 15,-2 5-1-15,-2-1 2 16,2 1 0-16,-2 1-1 0,0 18 0 16,-2-27-1-16,2 27-1 15,0 0 0-15,-12-19 0 16,12 19 0-1,0 0-1-15,0 0 0 0,-25 0 0 16,25 0 1-16,0 0 0 16,-22 2 1-16,22-2 0 15,-19-2-1-15,19 2 1 16,-27 2 1-16,27-2-1 16,-33-2 1-16,13 0-1 15,-3 0 0-15,-4 2 0 16,-4-2 0-16,1 4 0 0,-10 0-1 15,1 0 1-15,-4 3 0 16,-2 5 0 0,-5-4-1-16,-1 2 1 15,-5-2 0-15,-1 3 1 0,-7-5-1 16,0 2 1-16,-4 0-1 16,-4 0 0-16,0-2 0 15,-6 4 0-15,1 3 0 16,-5-1-1-16,-2 0 0 15,-5 1-1-15,2-1 1 16,1-4-1-16,-3 0 0 16,1-8 1-16,-3-2-1 15,5-2 0-15,1-2 2 0,3-5-1 16,2 5 0-16,-5 0 0 16,1 6 1-1,1 4-1-15,1 2 2 16,2 6 0-16,-3-2 1 0,1 5 0 15,0-5 0-15,3 4 1 16,3-6-1-16,-2 3 0 16,2-5-1-16,-3 0 0 15,3 2 0-15,0 2 1 16,0-2 1-16,4 1 1 16,0 1 0-16,6 0 2 15,2-4-1-15,2 0 0 16,0-4 0-16,3 0-1 0,1-2-1 15,-2 0-1 1,3 2-2-16,-3 0 0 16,0 2-1-16,2 0 1 15,3 4-1-15,7-2 0 0,1 1-2 16,6-1-4-16,8-2-3 16,6 0-6-16,7-6-6 15,20 4-8-15,0 0 1 16,0 0-1-16,-17-21 2 15</inkml:trace>
  </inkml:traceGroup>
</inkml:ink>
</file>

<file path=ppt/ink/ink29.xml><?xml version="1.0" encoding="utf-8"?>
<inkml:ink xmlns:inkml="http://www.w3.org/2003/InkML">
  <inkml:definitions>
    <inkml:context xml:id="ctx0">
      <inkml:inkSource xml:id="inkSrc0">
        <inkml:traceFormat>
          <inkml:channel name="X" type="integer" max="25740" units="cm"/>
          <inkml:channel name="Y" type="integer" max="14520" units="cm"/>
          <inkml:channel name="F" type="integer" max="25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14-03-06T20:40:49.959"/>
    </inkml:context>
    <inkml:brush xml:id="br0">
      <inkml:brushProperty name="width" value="0.08333" units="cm"/>
      <inkml:brushProperty name="height" value="0.08333" units="cm"/>
      <inkml:brushProperty name="fitToCurve" value="1"/>
    </inkml:brush>
  </inkml:definitions>
  <inkml:traceGroup>
    <inkml:annotationXML>
      <emma:emma xmlns:emma="http://www.w3.org/2003/04/emma" version="1.0">
        <emma:interpretation id="{FC0052D4-314F-41B6-8938-6B2EB5D30A23}" emma:medium="tactile" emma:mode="ink">
          <msink:context xmlns:msink="http://schemas.microsoft.com/ink/2010/main" type="inkDrawing" rotatedBoundingBox="17267,9635 18847,14355 15995,15310 14416,10589" semanticType="verticalRange" shapeName="Other">
            <msink:sourceLink direction="with" ref="{4C1FCB50-A968-4718-ADD1-DCCBF68074B8}"/>
            <msink:destinationLink direction="with" ref="{771E24DB-B65F-4DB7-8742-F4097A7BD0C1}"/>
          </msink:context>
        </emma:interpretation>
      </emma:emma>
    </inkml:annotationXML>
    <inkml:trace contextRef="#ctx0" brushRef="#br0">1914 98 25 0,'0'0'16'16,"0"0"-5"-16,-23-2-7 0,23 2-3 15,0 0 0-15,0 0-1 16,0 0 2-16,-20-6 1 16,20 6 2-16,0 0 1 15,-21-21 0-15,21 21 0 16,-21-18 1-16,21 18 1 16,-26-19 0-16,26 19 3 15,-29-14 0-15,29 14 2 16,-33-12-1-16,14 8 0 15,19 4-2-15,-37-2-1 16,37 2-1-16,-39 4-3 16,17 2-2-16,-5 0-1 15,2 4 0-15,-4-1 0 0,0 5 0 16,-2-2 0-16,1 1-1 16,-3 5-1-16,0 1 0 15,-2 5-1-15,-2 1 1 16,0 6 0-16,-5-1 0 15,-3 7 1-15,-6 4-1 16,-1 1 1-16,-1 3-2 16,-3 0 2-16,2 4-1 15,1-4 0-15,-1 7 0 16,5-5 0-16,1 4-1 16,1-1 2-16,4-1-1 15,0 8 0-15,1 1 0 16,1 5 1-16,0 3-1 0,-2 6-1 15,2 4 2-15,2 10-2 16,-3 3 2-16,5-3-2 16,0 6 1-16,2 3-1 15,4 7 2-15,2 3-1 16,1 6-1-16,1-4 0 16,4 2 1-16,5 4 0 15,1 0-1-15,7-5 1 16,4-7-2-16,6-9 1 15,8-5 0-15,4-7 0 16,7-6 0-16,1-2 0 16,3-11 1-16,4 1-1 15,-2-5 2-15,1-3-1 0,5 1 0 16,0-6 1-16,0 5-1 16,4-7 1-16,2 6-1 15,2-3 0-15,4 1 0 16,5 0 0-16,-1-1 1 15,7 1 0-15,1-6 0 16,3 0-1-16,2-2 1 16,6-1-1-16,2-3 0 15,8 6 1-15,4-4-1 16,2 8 0-16,7 0-1 16,4 1 1-16,1-3 1 15,5 2-2-15,0-4 1 16,-2-6-1-16,2-2 1 0,2-8 0 15,-2-4-1-15,-5-3 1 16,1 1-1-16,-4-3 1 16,-3-1 0-16,-3-3 0 15,1-1 0-15,-4-5-1 16,1-2 1-16,-1-4 0 16,-1-4 0-16,3-2 0 15,-8-10-1-15,-2 4 1 16,-6-5-1-16,-2-1 1 15,-4 2-1-15,-6 3 1 16,-3 1-1-16,-6 2 1 16,1 8-4-16,5 4-12 0,-5 0-7 15,-1 3-8-15,-4 3-3 16,-8-6-1 0,-4-2 0-16,-10-10 11 15</inkml:trace>
  </inkml:traceGroup>
</inkml:ink>
</file>

<file path=ppt/ink/ink3.xml><?xml version="1.0" encoding="utf-8"?>
<inkml:ink xmlns:inkml="http://www.w3.org/2003/InkML">
  <inkml:definitions>
    <inkml:context xml:id="ctx0">
      <inkml:inkSource xml:id="inkSrc0">
        <inkml:traceFormat>
          <inkml:channel name="X" type="integer" max="25740" units="cm"/>
          <inkml:channel name="Y" type="integer" max="14520" units="cm"/>
          <inkml:channel name="F" type="integer" max="25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14-03-05T14:25:29.555"/>
    </inkml:context>
    <inkml:brush xml:id="br0">
      <inkml:brushProperty name="width" value="0.05833" units="cm"/>
      <inkml:brushProperty name="height" value="0.05833" units="cm"/>
      <inkml:brushProperty name="fitToCurve" value="1"/>
    </inkml:brush>
  </inkml:definitions>
  <inkml:traceGroup>
    <inkml:annotationXML>
      <emma:emma xmlns:emma="http://www.w3.org/2003/04/emma" version="1.0">
        <emma:interpretation id="{902BDCAB-1EDD-42ED-8A60-99D2A2F42304}" emma:medium="tactile" emma:mode="ink">
          <msink:context xmlns:msink="http://schemas.microsoft.com/ink/2010/main" type="inkDrawing" rotatedBoundingBox="6587,14875 7121,11102 10315,11554 9782,15327" semanticType="verticalRange" shapeName="Other">
            <msink:sourceLink direction="with" ref="{9EA1A07A-F766-4329-A2FE-1C52B33B8B12}"/>
            <msink:sourceLink direction="with" ref="{8808FD9E-F619-47B6-92CE-E54E48BE754A}"/>
          </msink:context>
        </emma:interpretation>
      </emma:emma>
    </inkml:annotationXML>
    <inkml:trace contextRef="#ctx0" brushRef="#br0">2743 3757 15 0,'0'0'6'0,"0"0"1"16,19-17 0-16,-19 17-1 16,0 0-1-16,0 0 0 15,0 0-1-15,21-14-2 16,-21 14 0-16,0 0-1 16,0 0-1-16,24-14 1 15,-24 14 0-15,0 0 3 0,0 0 1 16,0 0 4-1,13-21 2-15,-13 21 2 16,0 0 0-16,0 0 1 0,0 0 0 16,0 0 0-16,0 0-2 15,0 0-2-15,-19-12-2 16,19 12-2-16,0 0-1 16,0 0-1-16,0 0 1 15,0 0-5-15,-20 8 2 16,20-8-2-16,0 0 0 15,0 0 1-15,-19 8-1 16,19-8 0-16,0 0 0 16,-21 0 0-16,21 0 1 15,0 0-1-15,-24 6 0 16,24-6 0-16,-21 4 0 16,21-4 0-16,-23 7 0 0,23-7 0 15,-28 0 0-15,28 0 0 16,-29 0 0-16,10 0 1 15,-3-2-1-15,-1 0 1 16,-2 2-1-16,0 0 1 16,-5 0-1-16,-1-3 0 15,-4 1 1-15,2-2-2 16,-2 0 2-16,-2-2-1 16,0-4 0-16,-3-1-1 15,3 3 1-15,-4-4-1 16,2 0 0-16,-2 1 1 15,4 1-2-15,-2-2 1 0,2 2 2 16,0-3-1-16,-1 1 0 16,-1 0 0-16,2-1 0 15,-4-1 0-15,0-5 0 16,-2 1 0 0,-1-3 0-16,-1-3 1 0,0-1-1 15,-5-6 0-15,-1-4 0 16,-1 0 1-16,-1 1-1 15,-3-5 0-15,-3-1-1 16,-1 4 2-16,0-6-1 16,2 3 0-16,5-2 0 15,-1 2 0-15,5-4 0 16,2 4 1-16,3-4-1 0,1 2 0 16,2 0 0-16,2 2 1 15,-2 0-1-15,3 0 0 16,1-2 1-16,0 0-1 15,0-4 0-15,4-1 0 16,-2-5 0-16,0-2 1 16,2-5-2-16,-2 3 2 15,2-1-1-15,0 1 0 16,1 1-1-16,-1 1 1 16,4 4 0-16,4 2 0 15,-4 1 0-15,9 1-1 16,-1-2 1-16,5 2 0 15,1-5-1-15,7-1 1 0,0-2-1 16,1 1 1-16,5-5 0 16,2-5 0-1,0-1-1-15,5 1 2 16,1 5-1-16,0-1 0 0,4 5 0 16,0 1 0-16,5 5 0 15,-1 4 1-15,5 2-1 16,-1 0 1-16,3 0 0 15,0 2 0-15,1-2-1 16,1 4-1-16,0 0 2 16,-1 4-3-16,1 2 3 15,-1 2-2-15,3 3 1 16,2 1-2-16,0-2 2 0,2 1 1 16,4-3-1-1,-1 0 1-15,1-2-1 16,2 5 1-16,0-3-1 15,-2 2 0-15,2 0 0 0,0 5 0 16,0-1 0-16,0 3 0 16,5-1 0-16,-1-3 0 15,4-1 0-15,6 0 1 16,3 3-2-16,1-1 1 16,3 5 1-16,4 1-2 15,-3 3 1-15,1 6 0 16,-2 3-1-16,-5-1 1 15,-4 4 0-15,1 0 0 0,-5 0-1 16,-2 2 1 0,3 0-1-16,-5 0 1 15,2-2 0-15,0 4-1 16,-2-2 1-16,2 2-1 0,1-2 1 16,-3-2-1-16,0 2 1 15,2 0 0-15,4 0 0 16,1-2 0-16,-1 0 0 15,4 0-1-15,-1 0 1 16,5-2 0-16,-5 0 0 16,-1 0-1-16,-4 0 1 15,0-1 0-15,-3 1 0 16,-3 0 0-16,-4 0-1 16,0 4 1-16,-3-2 0 15,-3 2 0-15,0 0 0 16,-2-2-1-16,1 2 1 0,-3 0 0 15,4 0-1-15,-2-2 1 16,-1 0 0-16,3 0 0 16,0-2 0-16,-2 2 0 15,1-2 0 1,-1 2 0-16,-2-1 0 0,-1 1 0 16,-3 2 0-16,2-2 0 15,-21 2 0-15,35 0 0 16,-35 0 0-16,37 2-1 15,-17-2 1-15,1 0 0 16,1 0 0-16,1 0 0 16,-2-2 0-16,-1 2 0 15,-1 0 0-15,-19 0 0 0,29-2 0 16,-29 2 1-16,18-2-1 16,-18 2 0-16,0 0 0 15,21 0 0 1,-21 0 0-16,0 0 0 0,0 0 0 15,20-2 0-15,-20 2 0 16,0 0 1-16,21-2-1 16,-21 2 0-16,0 0 0 15,21-4 0-15,-21 4 0 16,0 0 0-16,24-4 0 16,-24 4 0-16,0 0 0 15,0 0 0-15,21-4 0 16,-21 4 0-16,0 0 0 0,0 0 0 15,0 0 0-15,0 0 0 16,0 0 1-16,0 0-1 16,0 0 0-1,0 0 0-15,14 18 0 0,-14-18 0 16,2 21-1-16,-2-21-2 16,2 27-5-16,-2-27-8 15,5 30-7-15,3-11-7 16,-8-19-1-16,0 0-2 15,20 22 0-15,-20-22 4 16</inkml:trace>
  </inkml:traceGroup>
</inkml:ink>
</file>

<file path=ppt/ink/ink30.xml><?xml version="1.0" encoding="utf-8"?>
<inkml:ink xmlns:inkml="http://www.w3.org/2003/InkML">
  <inkml:definitions>
    <inkml:context xml:id="ctx0">
      <inkml:inkSource xml:id="inkSrc0">
        <inkml:traceFormat>
          <inkml:channel name="X" type="integer" max="25740" units="cm"/>
          <inkml:channel name="Y" type="integer" max="14520" units="cm"/>
          <inkml:channel name="F" type="integer" max="25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14-03-06T20:40:52.075"/>
    </inkml:context>
    <inkml:brush xml:id="br0">
      <inkml:brushProperty name="width" value="0.08333" units="cm"/>
      <inkml:brushProperty name="height" value="0.08333" units="cm"/>
      <inkml:brushProperty name="fitToCurve" value="1"/>
    </inkml:brush>
  </inkml:definitions>
  <inkml:traceGroup>
    <inkml:annotationXML>
      <emma:emma xmlns:emma="http://www.w3.org/2003/04/emma" version="1.0">
        <emma:interpretation id="{1F9C928D-7996-4736-834B-AD387FE0322D}" emma:medium="tactile" emma:mode="ink">
          <msink:context xmlns:msink="http://schemas.microsoft.com/ink/2010/main" type="inkDrawing" rotatedBoundingBox="18942,14330 21367,9353 23674,10477 21249,15454" semanticType="callout" shapeName="Other">
            <msink:sourceLink direction="with" ref="{DF99A55A-AC04-46CC-9E0A-1BF9ABC163CA}"/>
            <msink:sourceLink direction="with" ref="{7B3FFE88-1E6B-4BF7-933D-EB736EC19EAD}"/>
          </msink:context>
        </emma:interpretation>
      </emma:emma>
    </inkml:annotationXML>
    <inkml:trace contextRef="#ctx0" brushRef="#br0">2035 120 10 0,'0'0'14'0,"-7"-23"-5"15,7 23-1-15,11-31-1 16,-11 31 2-16,12-35 1 16,-12 35-1-16,6-26 0 15,-6 26 1-15,0 0-1 16,0 0 0-16,0 0-2 15,-25-8-1-15,25 8-1 16,0 0 1-16,-22 12 1 16,22-12 1-16,0 0 3 15,0 0 0-15,0 0-1 16,0 0 0-16,0 0-2 16,0 0-3-16,0 0-1 15,0 0-2-15,0 0-2 0,18 22 0 16,-18-22 3-16,0 0 0 15,23 23 0-15,-23-23 1 16,19 14-1-16,-19-14 1 16,20 13-1-16,-20-13-1 15,23 8-2-15,-23-8 1 16,25 10-1-16,-25-10 1 16,32 8-1-16,-11-1 0 15,2 1 0-15,1 0 1 16,7 2-1-16,2-2 0 15,6-1 0-15,3 1 0 16,5-2 0-16,2 2 0 16,3-2 0-16,1 3 0 0,-1-1 0 15,-1 2-1-15,1 4 1 16,-3 5 0 0,-1-1 0-16,-1 7 0 15,2 2 0-15,5-1 0 0,0 1 0 16,1 4 1-16,3-2-1 15,-3 6 0-15,1 0 0 16,-5-3 0-16,-1 5 0 16,-3 0 1-16,-3 4-1 15,-5 0 1-15,0 5-1 16,-4-1-1-16,0 2 1 16,-2 4 0-16,0 1 0 0,-4 3-1 15,-5 7 1-15,1 3-1 16,-4 3 1-16,-3 4 0 15,-4 2 0 1,-3 2-1-16,-3 2 1 0,-2-2 1 16,-4 2-2-16,-2-4 1 15,-2-2 0-15,-2-2 0 16,-2 0-1-16,-6-1 1 16,-3 7 0-16,-3 0-1 15,-5 2 0-15,-4 2 1 16,-4 7 1-16,-2-3 0 15,-8 8 0-15,2-1 0 16,-2-3 0-16,-2 0-1 0,-1 1 1 16,-1-5-2-16,0-4 1 15,-5 2-1 1,3 0 1-16,-2-2-1 16,-5-2 1-16,2-4 0 0,1-6 0 15,-3-2 0-15,1-7 1 16,-1-3-2-16,1-11 2 15,-1-4-1-15,1-2 0 16,-3-4-1-16,3 4 1 16,-5-4 0-16,4 0 0 15,1-5 0-15,1 5 0 16,1 0 0-16,-1 0 0 16,3 0 0-16,0 4 0 15,1-2 0-15,1 0 0 16,-3 0 0-16,1 0 0 15,-3-2 1-15,-1 4-1 16,-5-4 0-16,-4 2 0 0,-1 0 0 16,-3 2 0-16,0 0 1 15,2 0-1-15,-2 2-1 16,2-6 1-16,5-2 0 16,1-9-1-16,0 1 1 15,7-5 0-15,-1-1-1 16,1-9 1-16,1-2 1 15,3 5-1-15,-2-5 0 16,3 2 1-16,-3 3-1 16,6-1 0-16,-5-4 0 15,7 6 0-15,2-3 0 16,4-3 0-16,0 2 0 16,2-4 0-16,2-2 0 0,4 1 0 15,-4 3 0-15,0-2 0 16,1 0 0-16,-1 0 0 15,4 2 0-15,0-1 0 16,2 1 0-16,3 0 0 16,22-8 0-16,-31 10 0 15,31-10 0-15,-23 9 0 16,23-9-1-16,0 0 1 16,-22 6 0-16,22-6-1 15,0 0 1-15,-19 4 0 16,19-4 0-16,0 0 0 15,0 0-1-15,-19 2 0 16,19-2 0-16,0 0 1 0,-18 0-2 16,18 0 2-16,0 0-1 15,-23-4 1-15,23 4-1 16,0 0 1-16,-18 0 0 16,18 0 0-16,0 0 0 15,0 0 0-15,0 0 0 16,-23 0 0-16,23 0 0 15,0 0 0-15,-18-8 0 16,18 8-6-16,-21-9-5 16,21 9-8-16,-21-6-5 15,21 6-7-15,0 0-6 16,-22-18-1-16,22 18 0 0,0 0 12 16</inkml:trace>
  </inkml:traceGroup>
</inkml:ink>
</file>

<file path=ppt/ink/ink31.xml><?xml version="1.0" encoding="utf-8"?>
<inkml:ink xmlns:inkml="http://www.w3.org/2003/InkML">
  <inkml:definitions>
    <inkml:context xml:id="ctx0">
      <inkml:inkSource xml:id="inkSrc0">
        <inkml:traceFormat>
          <inkml:channel name="X" type="integer" max="25740" units="cm"/>
          <inkml:channel name="Y" type="integer" max="14520" units="cm"/>
          <inkml:channel name="F" type="integer" max="25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14-03-06T20:40:56.290"/>
    </inkml:context>
    <inkml:brush xml:id="br0">
      <inkml:brushProperty name="width" value="0.08333" units="cm"/>
      <inkml:brushProperty name="height" value="0.08333" units="cm"/>
      <inkml:brushProperty name="fitToCurve" value="1"/>
    </inkml:brush>
  </inkml:definitions>
  <inkml:traceGroup>
    <inkml:annotationXML>
      <emma:emma xmlns:emma="http://www.w3.org/2003/04/emma" version="1.0">
        <emma:interpretation id="{4C1FCB50-A968-4718-ADD1-DCCBF68074B8}" emma:medium="tactile" emma:mode="ink">
          <msink:context xmlns:msink="http://schemas.microsoft.com/ink/2010/main" type="writingRegion" rotatedBoundingBox="17727,14894 17348,12288 19140,12027 19519,14633">
            <msink:destinationLink direction="with" ref="{FC0052D4-314F-41B6-8938-6B2EB5D30A23}"/>
          </msink:context>
        </emma:interpretation>
      </emma:emma>
    </inkml:annotationXML>
    <inkml:traceGroup>
      <inkml:annotationXML>
        <emma:emma xmlns:emma="http://www.w3.org/2003/04/emma" version="1.0">
          <emma:interpretation id="{01EBCC71-7A3F-4E34-BF00-80EA82B968CA}" emma:medium="tactile" emma:mode="ink">
            <msink:context xmlns:msink="http://schemas.microsoft.com/ink/2010/main" type="paragraph" rotatedBoundingBox="17727,14894 17348,12288 19140,12027 19519,14633" alignmentLevel="1"/>
          </emma:interpretation>
        </emma:emma>
      </inkml:annotationXML>
      <inkml:traceGroup>
        <inkml:annotationXML>
          <emma:emma xmlns:emma="http://www.w3.org/2003/04/emma" version="1.0">
            <emma:interpretation id="{F0738F47-C50C-4B4F-9373-3BBB0F2C3417}" emma:medium="tactile" emma:mode="ink">
              <msink:context xmlns:msink="http://schemas.microsoft.com/ink/2010/main" type="line" rotatedBoundingBox="17727,14894 17348,12288 19140,12027 19519,14633"/>
            </emma:interpretation>
          </emma:emma>
        </inkml:annotationXML>
        <inkml:traceGroup>
          <inkml:annotationXML>
            <emma:emma xmlns:emma="http://www.w3.org/2003/04/emma" version="1.0">
              <emma:interpretation id="{7B3FFE88-1E6B-4BF7-933D-EB736EC19EAD}" emma:medium="tactile" emma:mode="ink">
                <msink:context xmlns:msink="http://schemas.microsoft.com/ink/2010/main" type="inkWord" rotatedBoundingBox="17727,14894 17348,12288 19140,12027 19519,14633">
                  <msink:destinationLink direction="with" ref="{1F9C928D-7996-4736-834B-AD387FE0322D}"/>
                </msink:context>
              </emma:interpretation>
            </emma:emma>
          </inkml:annotationXML>
          <inkml:trace contextRef="#ctx0" brushRef="#br0">663 534 2 0,'-15'25'14'16,"15"-25"-5"-16,0 0 1 15,0 0 2-15,0 0 2 16,0 0 2-16,0 0 2 16,21-20-1-16,-21 20 0 15,31-5-3-15,-7 10-4 16,1-3-3-16,4 2 0 16,0-8 3-16,4 4-1 15,-7-11-3-15,3 5 2 16,-10-6-1-16,-19 12 0 15,22-29 0-15,-22 29-2 0,-2-33-4 16,-16 17-1-16,-7-1 1 16,-6 3-1-16,-10 0 0 15,-8 1-1-15,-7 5 1 16,-4 0 0-16,1 8 0 16,-3 6 1-16,-4 4-1 15,-2 3 1-15,2-1-1 16,4 2 1-16,3-3-1 15,5-1 0-15,5-4 0 16,7-4 1-16,9-2-2 16,11-4 1-16,3 2 0 15,19 2-1-15,0 0 1 0,0 0 0 16,37-2-1-16,-2 6 1 16,11 0-1-16,9 2 1 15,9-2 0-15,0 2 0 16,6 3 0-1,0-1 1-15,-2-2-1 0,0 2 0 16,0 1 1-16,-2-1-1 16,-2-2 0-16,-3 0 0 15,-5 0 0-15,0-6 0 16,-5 2 0-16,-4 0 0 16,-5-6 0-16,-9 2 0 15,-3-2 1-15,-5-2-1 16,-2 0 0-16,-5 4 0 0,-18 2 0 15,23-17 0-15,-23 17 0 16,21-18 0-16,-21 18-1 16,22-23 1-1,-3 11 0-15,1-3 0 0,3 1 0 16,2 0 0-16,-3 6 0 16,1-3 0-16,-2 3 0 15,-3 4 0-15,-18 4 0 16,27 0 0-16,-27 0 0 15,0 0 0-15,23 8 0 16,-23-8 0-16,0 0 0 16,0 0 0-16,0 0 0 15,0 0 0-15,0 0 0 0,-31 4 1 16,2-10-2 0,-10 2 1-16,-13-2 0 15,-9-4 0-15,-12 3 0 16,-5 1 0-16,-2 0 0 0,2 4 0 15,1 2-1-15,3 2 2 16,2 0-1-16,6 4 0 16,7 0 0-16,3 5 1 15,9-3-1-15,7 0 0 16,3-2 1-16,9-2-2 16,9-2 1-16,19-2-1 15,0 0 1-15,0 0 0 16,27 5 0-16,6-7-1 15,14-3 1-15,11 1 0 16,12-4 0-16,8-2 0 16,4 0 0-16,7-3 0 15,0 5 0-15,-5 0 0 0,-4 6 0 16,-6 0 0-16,-6 2 0 16,-12 2 1-16,-9 0-1 15,-10 2 0-15,-10-2 0 16,-8 0 1-16,-19-2-1 15,0 0 1-15,0 0-1 16,-19-10 0-16,-10 4 0 16,-12-7 1-16,-12 1-1 15,-11-4 0-15,-12-1 0 16,-7-1 0-16,-3 3 0 16,-3 3 0-16,-3 0 0 15,1 3 0-15,2 3 1 16,7 4-1-16,10 2 0 0,6 4 0 15,10-2 0-15,13 0 0 16,10 0 0-16,11 0-1 16,22-2 1-16,0 0 0 15,22 3 0-15,11-6 0 16,12 1 0-16,17 0 0 16,12-4 1-16,15 0-1 15,12-2 0-15,8-2 0 16,6-3 0-16,1 1 0 15,1-2 0-15,-8 1 0 16,-4 3 0-16,-12 2 1 16,-13 2-1-16,-12 4 0 15,-14-1 0-15,-11 3 0 0,-14 0 0 16,-9 3 0-16,-20-3 0 16,0 0 0-16,0 0 0 15,0 0 0-15,-49 6 1 16,2-2-1-16,-15 2 1 15,-8-2-1-15,-13 2 0 16,-3 9-1-16,-5-3-2 16,1 4 0-16,3 1 0 15,7 1 3-15,4 3-1 16,6-1 1-16,10-3 1 16,4-5 0-16,9-2 2 15,6-1 1-15,8-3-2 0,4-4-2 16,4-4 0-16,3-2 1 15,1 0-1-15,21 4-1 16,-33-17 1 0,33 17 0-16,-29-18-1 0,29 18 1 15,-24-19 1-15,24 19-1 16,-25-22 1-16,25 22-1 16,-33-25 0-16,33 25 1 15,-35-21 0-15,16 11-1 16,1 0 0-16,-1 4 0 15,19 6 0-15,-29-15 0 16,29 15 0-16,-24-8 0 16,24 8-1-16,0 0 1 0,-19-16-1 15,19 16 1-15,0 0 0 16,0 0 1-16,0 0-2 16,0 0 1-16,0 0 0 15,-14 20-1-15,14-20 1 16,-4 29-1-16,4-29 1 15,-4 35-1-15,6-13 0 16,-2 5 1-16,4 2 0 16,2 4-1-16,0 4 1 15,2 2-1-15,3-2 1 16,-1 4 0-16,0-6 0 16,3 2-1-16,-3-11 1 15,-2-3 0-15,-8-23 0 0,19 31 0 16,-19-31 0-1,0 0 0-15,16 20 0 16,-16-20 1-16,0 0-1 16,0 0 0-16,21 2 0 0,-21-2 0 15,0 0 0-15,26-14-1 16,-26 14 1-16,33-8 0 16,-8 6 0-16,2 4 0 15,8 2 0-15,4 0 0 16,6 2 0-16,3 2 1 15,1 0-1-15,1 3 0 16,1-1 0-16,3-2 0 16,-7 0 0-16,2 3 0 15,1 1 0-15,-3 2 1 16,3-3-1-16,-3-1 0 16,0-2 1-16,-1-2-1 15,3-2 0-15,0 1 0 0,-5-3 0 16,3 0 0-16,-2 0 0 15,-1 0 0-15,-5 0 0 16,-2 2 0-16,-6 0 0 16,-2-2 0-16,-5 0 0 15,-3-8 0-15,-3 2 1 16,-18 4-1-16,33-21 0 16,-33 21 0-16,33-28 1 15,-33 28-1-15,25-33 0 16,-25 33 0-16,25-31 0 15,-25 31-1-15,14-33 1 16,-10 15 0-16,-2-5-1 16,0 2 1-16,-2-3 0 0,-4-1 0 15,0 1-1-15,0 1 2 16,0 0-2-16,-2 1 1 16,2 3 0-16,-1-1 0 15,-1-1 0-15,2 1 0 16,-4-1 0-16,0-6 1 15,-3 3-1-15,1-5 0 16,-2-2 0-16,-3 0 1 16,1 1-1-16,2-1 0 15,-1 4 0-15,7 5 0 16,-2 3 0-16,8 19 0 16,-10-23 0-16,10 23-1 0,0 0 1 15,0 0 0-15,0 0 0 16,-17 23 0-16,17-23-1 15,0 0 2-15,-25 25-2 16,25-25 2 0,-39 20-1-16,12-9 0 0,-6 1 0 15,-6 4 1-15,-4 3-1 16,-6 3 0-16,-5 5 0 16,-6-2 0-16,-1 3 1 15,-5 1-2-15,-8 0 1 16,-1-4-1-16,-1-3 1 15,-4-1 0-15,-4-9 0 16,3-2 0-16,7-1 0 0,6-5 0 16,10 0-1-16,9-6 1 15,10 2-1-15,14 4 1 16,25-4-1-16,0 0 1 16,19 26 0-16,12-13 0 15,18-3 0-15,11 6 0 16,10-1 0-16,12-5 0 15,3 2 0-15,7-1 0 16,1-3 0-16,0 2 0 16,-3 3 0-16,-3-5 0 15,-5 2 0-15,-10 0 1 16,-8 1-1-16,-13-5 0 16,-7-2 0-16,-11-4 1 0,-11-4-1 15,-22 4 1 1,19-19-1-16,-25 1 0 15,-9-5 1-15,-3 1-1 16,-11-3 1-16,-6-4-1 0,-6 2-1 16,-3-1 1-16,1 7 0 15,6 5 0-15,2 5-1 16,6 3 1-16,7 2-1 16,22 6 1-16,-25-2-1 15,25 2 1-15,0 0-1 16,0 0 1-16,31 8 0 15,-11-12 0-15,9 0 0 16,4-2-1-16,4 0 1 0,-2-7 1 16,0 5-1-1,-6 0 0-15,-2 6 0 16,-7 0 0-16,-20 2 1 16,21 0 0-16,-21 0-1 0,0 0 0 15,-18 2 1-15,-3-4-1 16,-6-2 0-16,-2 0 1 15,-4 0-1-15,0 4 0 16,0 8 1-16,5 10-2 16,9 5 1-16,7 6-1 15,10 1 1-15,8 7 0 16,12 4-1-16,3-2 0 16,10-6 1-16,2-8 0 15,4-5 0-15,4-7 0 16,-2-11 0-16,-4-8 0 15,0-15 2-15,-2-10-2 16,-2-8 0-16,-4-10 1 0,-4-4-1 16,-7-3 1-16,-8 7 0 15,-4 2-1-15,-8 12 0 16,-6 8 1-16,-9 11 0 16,-5 12 0-16,-5 10-1 15,-4 6 0-15,4 11 0 16,2 9-1-16,3 5 1 15,3 5 0-15,7-1-1 16,3 4 0-16,9-6 0 16,4-2 0-16,2-8 1 15,3-11 0-15,-7-18-2 16,33 14 2-16,-13-18 0 16,3-6 0-16,-3-6 0 0,5-1 0 15,-2-1 0-15,1-3-1 16,-1-1 2-16,-6-3-16 15,3 8-13 1,-1 1-9-16,-19 16 1 0,18-21 0 16,-18 21-2-16,0 0 0 15</inkml:trace>
          <inkml:trace contextRef="#ctx0" brushRef="#br0" timeOffset="2584.7739">856 118 15 0,'0'0'5'0,"0"0"1"0,0 0-2 15,-22 0 2-15,22 0 2 16,0 0 0-16,-23-9 3 16,23 9 4-16,0 0 2 15,-25-28 4-15,15 9 1 16,10 19-1-16,-17-39-2 16,17 39-3-16,-16-39-2 15,8 21-3-15,-1-3-4 16,9 21-3-16,-16-27-2 0,16 27-1 15,-21-26 0-15,21 26 0 16,-20-27-1-16,20 27 1 16,-23-33-1-1,23 33 0-15,-23-35 1 0,13 15-1 16,0 1 0-16,-2-3 1 16,1 1-1-16,1 1 0 15,-2 1 0-15,3-6 0 16,1 3-1-16,-2-3 1 15,-1-4-1-15,3 1 1 16,0-5 0-16,0 2-1 16,-3-2 1-16,9 0 0 15,-8 0 0-15,4-1 1 0,0 3-1 16,-2-2 1 0,3 0-1-16,-1 0 1 15,4-2-1-15,-6-2 2 16,4 0-2-16,-2 0 0 0,2-2 0 15,1-4-1-15,-1 2 1 16,2-2 0-16,2 2 0 16,0 0 0-16,2 4 0 15,2 0-1-15,3 4 1 16,-1 2 0-16,2 0-1 16,0 5 0-16,3-3 1 15,-5 0 0-15,8-4-1 16,1 1 2-16,3 3-1 15,5-4 0-15,-1 0-1 16,3 2 2-16,0-2-2 16,8 7 2-16,-8 1-2 15,3 5 1-15,-3 1 0 0,0 5 0 16,4 1 0-16,-3 3 0 16,1 4 0-16,2 0 0 15,-4 4-1-15,-1 0 1 16,3-2 0-16,-2 2 0 15,0 2 0-15,1-3 0 16,-1 3 1-16,-2 0-1 16,4 5 0-16,-1-1 0 15,-1 4 0-15,-2 4 0 16,1 1 1-16,1 1-1 16,0 2 0-16,-3 3 1 15,1-1-1-15,-4-1 1 0,1 3-1 16,-1-1 0-16,3-1 1 15,-7 5-2-15,-3-1 2 16,-1 3-2-16,-1 4 2 16,-2 4-2-16,-2 2 2 15,-2 2-1-15,-6 2 1 16,2 2 0-16,-2-4 0 16,0-2-1-16,-4 1 1 15,2 1-1-15,-2-2 1 16,2 0-1-16,-5-2 0 15,3 2 0-15,-2 2 1 16,-2 2-1-16,1 0 0 16,1 0 0-16,-2 2 0 0,-5-4 1 15,3 4-1-15,0-2-2 16,1 0 3-16,1 0-2 16,-2-4 1-16,-1 0-1 15,3-4 1-15,6 0-1 16,-4-1 1-16,2-3 0 15,-3-2 1-15,3 1-1 16,0 5 0-16,0 0 0 16,-2 0 0-16,-3 0 0 15,1 2 0-15,-2-1 1 16,-1 5-1-16,-1-2 1 16,-3-2-1-16,-1 0 0 15,1 0 0-15,5 0 1 0,-2-3-1 16,-3 3 0-16,1 0 1 15,-3 2-1-15,7-2-1 16,1 0 1-16,-3-4 0 16,2 1 0-16,3-5-1 15,3-2-1-15,6-23 1 16,-6 18-1-16,6-18 1 16,0 0-12-16,0 0-15 15,0 0-8-15,8-18-2 16,-8 18 1-16,2-29 0 15,-4 10-2-15</inkml:trace>
        </inkml:traceGroup>
      </inkml:traceGroup>
    </inkml:traceGroup>
  </inkml:traceGroup>
</inkml:ink>
</file>

<file path=ppt/ink/ink4.xml><?xml version="1.0" encoding="utf-8"?>
<inkml:ink xmlns:inkml="http://www.w3.org/2003/InkML">
  <inkml:definitions>
    <inkml:context xml:id="ctx0">
      <inkml:inkSource xml:id="inkSrc0">
        <inkml:traceFormat>
          <inkml:channel name="X" type="integer" max="25740" units="cm"/>
          <inkml:channel name="Y" type="integer" max="14520" units="cm"/>
          <inkml:channel name="F" type="integer" max="25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14-03-05T14:25:32.636"/>
    </inkml:context>
    <inkml:brush xml:id="br0">
      <inkml:brushProperty name="width" value="0.05833" units="cm"/>
      <inkml:brushProperty name="height" value="0.05833" units="cm"/>
      <inkml:brushProperty name="fitToCurve" value="1"/>
    </inkml:brush>
  </inkml:definitions>
  <inkml:traceGroup>
    <inkml:annotationXML>
      <emma:emma xmlns:emma="http://www.w3.org/2003/04/emma" version="1.0">
        <emma:interpretation id="{B60E7A6D-C195-4364-9F46-21A4C141D6D8}" emma:medium="tactile" emma:mode="ink">
          <msink:context xmlns:msink="http://schemas.microsoft.com/ink/2010/main" type="inkDrawing" rotatedBoundingBox="10418,11772 12001,11791 11998,12032 10415,12012" semanticType="scratchOut" shapeName="Other">
            <msink:sourceLink direction="with" ref="{9EA1A07A-F766-4329-A2FE-1C52B33B8B12}"/>
          </msink:context>
        </emma:interpretation>
      </emma:emma>
    </inkml:annotationXML>
    <inkml:trace contextRef="#ctx0" brushRef="#br0">49 1 7 0,'0'0'4'0,"0"0"-3"16,-15 20-3-16,15-20 0 16,-4 19-1-16,4-19 2 0,0 0 2 15,-2 18 3-15,2-18 0 16,0 0 3-16,0 0 1 15,0 0 0-15,0 0 0 16,0 0 1-16,0 0-1 16,0 0 1-16,0 0 2 15,0 0 2-15,-25 2 2 16,25-2 2-16,0 0 0 16,0 0-1-16,-20-2-2 15,20 2-2-15,0 0-3 16,0 0-3-16,0 0-2 15,0 0-2-15,0 0-2 16,0 0 1-16,0 0-1 0,0 0 0 16,0 0 0-1,0 0 0-15,12-22 0 16,-12 22 0-16,27-11 0 16,-9 9-1-16,-18 2 1 0,40-4 0 15,-18 4-1-15,7 4 1 16,-4 3 0-16,2-3 0 15,5 6 0-15,-1-2 0 16,9 2-1-16,5-1 1 16,4-3 0-16,5 0 0 15,8-2 0-15,-1 2 0 16,5-4 0-16,0-2 0 0,-2 2-1 16,-2-2 1-16,-5 2 0 15,-5-2-1 1,-5 0 1-16,-1 0-1 15,-5 2 1-15,4-2 0 16,-2 0-1-16,1 0 1 0,1-2 0 16,-2 0 0-16,0-2 0 15,1 0 0-15,-3-2 0 16,-6 2 0-16,-2-2 0 16,-6-1 0-16,-5 3 0 15,-1 2 0-15,-21 2 0 16,22 0 1-16,-22 0-1 15,0 0 0-15,-6 19 0 16,6-19 1-16,-24 20-1 0,24-20 0 16,-35 19 0-1,14-11 0-15,0-2 1 16,-3-2-1-16,-1 2 0 0,-2-1 0 16,-4-1 0-16,0 2 0 15,-10-2 0-15,0 4 0 16,-10-2 0-16,-5 0 0 15,-4 1 1-15,-6-3-1 16,0 0 0-16,-4-2 0 16,0 0 1-16,2-4-1 15,0 0 0-15,3-2 0 16,3 0 1-16,4 2-1 16,5-3 0-16,3 5 0 15,5 0 0-15,6 3 0 16,6 1 0-16,6 2 0 15,4-2 0-15,5 2 0 0,18-6 0 16,-25 8 0-16,25-8 0 16,0 0-2-16,0 0-6 15,0 0-10-15,-2 23-12 16,2-23-2-16,23 8-2 16,-23-8-2-16,33-2-1 15</inkml:trace>
  </inkml:traceGroup>
</inkml:ink>
</file>

<file path=ppt/ink/ink5.xml><?xml version="1.0" encoding="utf-8"?>
<inkml:ink xmlns:inkml="http://www.w3.org/2003/InkML">
  <inkml:definitions>
    <inkml:context xml:id="ctx0">
      <inkml:inkSource xml:id="inkSrc0">
        <inkml:traceFormat>
          <inkml:channel name="X" type="integer" max="25740" units="cm"/>
          <inkml:channel name="Y" type="integer" max="14520" units="cm"/>
          <inkml:channel name="F" type="integer" max="25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14-03-05T14:25:21.816"/>
    </inkml:context>
    <inkml:brush xml:id="br0">
      <inkml:brushProperty name="width" value="0.05833" units="cm"/>
      <inkml:brushProperty name="height" value="0.05833" units="cm"/>
      <inkml:brushProperty name="fitToCurve" value="1"/>
    </inkml:brush>
  </inkml:definitions>
  <inkml:traceGroup>
    <inkml:annotationXML>
      <emma:emma xmlns:emma="http://www.w3.org/2003/04/emma" version="1.0">
        <emma:interpretation id="{DBE63BF5-67AA-4633-B1B9-0378D63FC369}" emma:medium="tactile" emma:mode="ink">
          <msink:context xmlns:msink="http://schemas.microsoft.com/ink/2010/main" type="inkDrawing" rotatedBoundingBox="12263,14946 12279,15499 12204,15501 12188,14949" shapeName="Other"/>
        </emma:interpretation>
      </emma:emma>
    </inkml:annotationXML>
    <inkml:trace contextRef="#ctx0" brushRef="#br0">218-302 70 0,'-3'-18'28'0,"3"18"-6"16,0 0-2-16,-16-18-4 0,16 18-4 15,0 0-2-15,-8 24-1 16,8-24-3-16,-8 33-1 16,3-8-2-1,1-1-2-15,2 5 0 0,0 2 0 16,0 2 0-16,0 0-1 15,4 1 1-15,0 1-1 16,0 0 1-16,0-2-1 16,0 0 0-16,0-4-1 15,3-5 1-15,-1-3-1 16,-4-21-2-16,4 29-4 16,-4-29-4-16,6 18-4 15,-6-18-4-15,0 0-5 0,14 23 0 16,-14-23-6-1,0 0-1-15,19 6 3 16,-19-6 16-16,20-12 12 16</inkml:trace>
  </inkml:traceGroup>
</inkml:ink>
</file>

<file path=ppt/ink/ink6.xml><?xml version="1.0" encoding="utf-8"?>
<inkml:ink xmlns:inkml="http://www.w3.org/2003/InkML">
  <inkml:definitions>
    <inkml:context xml:id="ctx0">
      <inkml:inkSource xml:id="inkSrc0">
        <inkml:traceFormat>
          <inkml:channel name="X" type="integer" max="25740" units="cm"/>
          <inkml:channel name="Y" type="integer" max="14520" units="cm"/>
          <inkml:channel name="F" type="integer" max="25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14-03-05T14:25:22.240"/>
    </inkml:context>
    <inkml:brush xml:id="br0">
      <inkml:brushProperty name="width" value="0.05833" units="cm"/>
      <inkml:brushProperty name="height" value="0.05833" units="cm"/>
      <inkml:brushProperty name="fitToCurve" value="1"/>
    </inkml:brush>
  </inkml:definitions>
  <inkml:traceGroup>
    <inkml:annotationXML>
      <emma:emma xmlns:emma="http://www.w3.org/2003/04/emma" version="1.0">
        <emma:interpretation id="{B358A1D3-6094-4355-B905-0A20AC7F6CDD}" emma:medium="tactile" emma:mode="ink">
          <msink:context xmlns:msink="http://schemas.microsoft.com/ink/2010/main" type="inkDrawing" rotatedBoundingBox="12029,15280 12450,15306 12447,15352 12026,15325" shapeName="Other"/>
        </emma:interpretation>
      </emma:emma>
    </inkml:annotationXML>
    <inkml:trace contextRef="#ctx0" brushRef="#br0">14 41 42 0,'0'0'27'16,"0"0"-2"-16,-15-20-8 16,15 20-5-16,0 0 0 15,0 0-1-15,21-12 0 16,-21 12-1-16,18-5-4 16,-18 5 0-16,33-2-1 0,-10 0-1 15,2 4 0 1,3 0-2-16,1 1-1 15,2 1-2-15,-2 0-2 16,2 4-7-16,-6-4-6 0,1 4-9 16,-3-4-6-16,0-2-1 15,-3-4-2-15,-1-4 0 16,-1-4 26-16</inkml:trace>
  </inkml:traceGroup>
</inkml:ink>
</file>

<file path=ppt/ink/ink7.xml><?xml version="1.0" encoding="utf-8"?>
<inkml:ink xmlns:inkml="http://www.w3.org/2003/InkML">
  <inkml:definitions>
    <inkml:context xml:id="ctx0">
      <inkml:inkSource xml:id="inkSrc0">
        <inkml:traceFormat>
          <inkml:channel name="X" type="integer" max="25740" units="cm"/>
          <inkml:channel name="Y" type="integer" max="14520" units="cm"/>
          <inkml:channel name="F" type="integer" max="25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14-03-05T14:25:20.959"/>
    </inkml:context>
    <inkml:brush xml:id="br0">
      <inkml:brushProperty name="width" value="0.05833" units="cm"/>
      <inkml:brushProperty name="height" value="0.05833" units="cm"/>
      <inkml:brushProperty name="fitToCurve" value="1"/>
    </inkml:brush>
  </inkml:definitions>
  <inkml:traceGroup>
    <inkml:annotationXML>
      <emma:emma xmlns:emma="http://www.w3.org/2003/04/emma" version="1.0">
        <emma:interpretation id="{D52C9A99-27A7-4DE4-B668-5EB643F1274D}" emma:medium="tactile" emma:mode="ink">
          <msink:context xmlns:msink="http://schemas.microsoft.com/ink/2010/main" type="inkDrawing" rotatedBoundingBox="12789,15053 12829,15513 12688,15526 12648,15065" shapeName="Other"/>
        </emma:interpretation>
      </emma:emma>
    </inkml:annotationXML>
    <inkml:trace contextRef="#ctx0" brushRef="#br0">693-113 18 0,'-10'-20'12'16,"10"20"-3"-16,0 0-1 15,-10-23-2-15,10 23-1 16,0 0 0-16,0 0 1 15,-7-18 1-15,7 18 1 16,0 0 0-16,0 0 1 16,0 0 0-16,0 0 0 15,0 0 0-15,0 0-2 16,-20-10 0-16,20 10-2 16,0 0 0-16,0 0-1 15,0 0 1-15,0 0 1 16,0 0 0-16,0 0-1 15,0 0-1-15,-19-3 1 0,19 3-1 16,0 0-1-16,0 0 0 16,0 0-3-16,-6-18 0 15,6 18 1 1,0 0-1-16,0 0 0 0,0 0 0 16,0 0 0-16,0 0 1 15,0 0-1-15,0 0 0 16,19-12 0-16,-19 12 1 15,20-4-1-15,-20 4 0 16,23-5 0-16,-23 5-1 16,21 0 1-16,-21 0 0 15,0 0 0-15,22 5 0 16,-22-5 0-16,0 0 0 0,19 8-1 16,-19-8 1-1,0 0 0-15,0 0 0 16,0 0 0-16,18 10 0 15,-18-10 0-15,0 0 0 0,0 0 1 16,0 0-2-16,0 0 1 16,0 0 0-16,-8 21 0 15,8-21 0-15,0 0-1 16,-8 20 1-16,8-20 0 16,0 0 0-16,-11 19 0 15,11-19 0-15,0 0 0 16,-10 22 1-16,10-22-1 0,0 0 1 15,-6 25-1 1,6-25 1-16,-4 22-1 16,4-22 1-16,-2 23-1 15,2-23 0-15,-4 27-1 0,4-27 1 16,-2 28 0-16,2-28 0 16,-2 25 0-16,2-25 0 15,0 29 0-15,0-29-1 16,2 29 1-16,-2-29-1 15,0 24 0-15,0-24 0 16,-2 23 0-16,2-23 1 16,0 0-1-16,-7 22 0 15,7-22 1-15,0 0-1 16,0 0 0-16,2 23-2 16,-2-23 1-16,0 0-1 15,0 0 0-15,11 23 1 16,-11-23-1-16,0 0 2 0,0 0-1 15,2 20 2-15,-2-20 0 16,0 0 1-16,0 0-1 16,0 0 0-16,0 0 1 15,0 0-1-15,0 0 1 16,0 0-1-16,0 0 1 16,-19 15-1-16,19-15 1 15,0 0 0-15,0 0 0 16,0 0 0-16,0 0 1 15,-4-19-1-15,4 19 0 16,0 0 0-16,0-20-1 16,0 20 1-16,0-23-1 15,0 23 0-15,0-31-1 0,0 13 1 16,2-1 0-16,-2-1 0 16,0-1 1-16,0 3-1 15,0-3 1-15,0-2 1 16,0 1-1-16,0 3 0 15,0-1 1-15,0 20-1 16,0-31 0-16,0 31 0 16,2-20 0-16,-2 20-1 15,0 0 0-15,0 0 1 16,0 0-1-16,0 0 1 16,21 22-2-16,-21-22 2 15,8 21-1-15,-8-21 0 16,10 22 0-16,-10-22 0 0,7 23 0 15,-7-23 1-15,6 27-1 16,-6-27 0-16,8 28 0 16,-8-28 0-1,8 33 0-15,-8-33 0 0,6 29 0 16,-6-29 0-16,5 22 0 16,-5-22-1-16,2 19 1 15,-2-19 0-15,0 0 0 16,0 18 0-16,0-18 0 15,0 0-1-15,0 0 1 16,0 0 0-16,0 0 0 16,0 0 0-16,0 0 0 15,-13-18-1-15,13 18 1 0,-4-29 0 16,2 9 0-16,0-3 0 16,0-2 0-1,-2-3 0-15,2 1 0 0,0 0 0 16,0 3 0-16,0 3 0 15,2 21 1-15,-2-27-2 16,2 27 1-16,0 0 1 16,0 0-1-16,0 0 2 15,6 29-2-15,-6-8 1 16,2 1-1-16,-2 5 1 16,0 2 0-16,2-1-2 15,-2 1 1-15,2-4 0 16,-2-3 0-16,2-3-1 15,-2-19 1-15,0 27 0 16,0-27-1-16,0 0 1 16,0 0 0-16,0 0 0 15,0 0-1-15,0 0 0 0,0 0-1 16,0 0 0-16,-14-23-2 16,14 23 0-16,2-33-1 15,-2 33-1-15,4-29-3 16,-4 29-2-16,4-18-3 15,-4 18-4-15,0 0-7 16,0 0-4-16,0 0-1 16,20 4-1-16,-20-4 24 15</inkml:trace>
  </inkml:traceGroup>
</inkml:ink>
</file>

<file path=ppt/ink/ink8.xml><?xml version="1.0" encoding="utf-8"?>
<inkml:ink xmlns:inkml="http://www.w3.org/2003/InkML">
  <inkml:definitions>
    <inkml:context xml:id="ctx0">
      <inkml:inkSource xml:id="inkSrc0">
        <inkml:traceFormat>
          <inkml:channel name="X" type="integer" max="25740" units="cm"/>
          <inkml:channel name="Y" type="integer" max="14520" units="cm"/>
          <inkml:channel name="F" type="integer" max="25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14-03-05T14:25:36.639"/>
    </inkml:context>
    <inkml:brush xml:id="br0">
      <inkml:brushProperty name="width" value="0.05833" units="cm"/>
      <inkml:brushProperty name="height" value="0.05833" units="cm"/>
      <inkml:brushProperty name="fitToCurve" value="1"/>
    </inkml:brush>
  </inkml:definitions>
  <inkml:traceGroup>
    <inkml:annotationXML>
      <emma:emma xmlns:emma="http://www.w3.org/2003/04/emma" version="1.0">
        <emma:interpretation id="{99AF68EA-718C-4993-8273-8FBFC2FC50C1}" emma:medium="tactile" emma:mode="ink">
          <msink:context xmlns:msink="http://schemas.microsoft.com/ink/2010/main" type="inkDrawing" rotatedBoundingBox="10363,11850 10696,10416 11711,10651 11378,12086" hotPoints="11664,10679 11212,11271 10526,10981 10978,10388" semanticType="enclosure" shapeName="Ellipse">
            <msink:sourceLink direction="with" ref="{9EA1A07A-F766-4329-A2FE-1C52B33B8B12}"/>
          </msink:context>
        </emma:interpretation>
      </emma:emma>
    </inkml:annotationXML>
    <inkml:trace contextRef="#ctx0" brushRef="#br0">239 1341 12 0,'0'0'8'16,"0"0"-1"-16,-8-19-1 15,8 19-1-15,0 0 0 16,0 0 1-16,0 0 2 16,0 0 1-16,0 0 2 15,0 0 2-15,0 0 1 16,0 0 0-16,0 0-2 16,-11-22 0-16,11 22-3 15,0 0-3-15,0 0-2 0,0 0-2 16,13-21-2-16,-13 21 0 15,0 0 0-15,20-18 1 16,-20 18 1-16,13-27 1 16,-13 27 0-16,12-33 1 15,-12 33-1-15,8-31 0 16,-8 31 0-16,8-26 0 16,-8 26-2-16,0 0-1 15,9-19 0-15,-9 19 0 16,0 0 1-16,0 0-1 15,0 0 0-15,4-18 0 16,-4 18 0-16,0 0 1 16,0 0-1-16,-10-21 0 0,10 21 1 15,0 0-1-15,-19-25 0 16,19 25 1-16,0 0-1 16,-23-24 0-1,23 24 0-15,0 0 0 0,-20-27 0 16,20 27 0-16,-13-18 0 15,13 18 0-15,-12-23-1 16,12 23 1-16,-12-25 0 16,12 25 0-16,-19-26 0 15,19 26 0-15,-18-29 0 16,18 29 0-16,-17-25 0 16,17 25 0-16,-14-24 0 0,14 24 0 15,-11-21 0 1,11 21 0-16,-4-20 0 0,4 20 0 15,-10-23 0-15,10 23 0 16,-14-31 0 0,14 31 1-16,-21-37 0 0,11 17 0 15,-1 1 0-15,1-3-1 16,2 3 1-16,8 19-1 16,-15-31 0-16,15 31 0 15,-10-28-1-15,10 28 1 16,-4-21-1-16,4 21 1 15,-2-20-1-15,2 20 1 16,0-27 0-16,0 27-1 0,0-29 1 16,0 29 0-1,0-33 0-15,0 33 0 16,8-33 0-16,-8 33 0 16,8-30 0-16,-8 30 0 0,13-29 0 15,-13 29 1-15,14-25-1 16,-14 25 0-16,15-24 0 15,-15 24 0-15,12-23 0 16,-12 23 0-16,14-23 0 16,-14 23-1-16,15-24 1 15,-15 24 0-15,22-29 0 16,-22 29 1-16,27-31-1 16,-27 31 0-16,31-31 0 0,-12 17 0 15,-1 0-1 1,1 1 1-16,-19 13 0 15,35-20 0-15,-35 20 0 16,37-17 0-16,-37 17 0 0,35-16 0 16,-15 10 0-16,1 0 0 15,0 1 0-15,1-1 0 16,3 0 0-16,0 4 0 16,-1-2 0-16,1 2 0 15,0 0 0-15,0 0 0 16,-1 0 0-16,-1 0 0 15,-2 2 0-15,-1 2 0 16,1 0 0-16,-1 0 0 16,-1 2 0-16,6 2 0 15,1-2-1-15,-3 4 1 16,4 1 0-16,-3-1 0 16,3-2 0-16,-4 2-1 0,0-2 1 15,-23-6 1-15,28 13-1 16,-28-13 0-16,23 14 0 15,-23-14 0-15,19 23 0 16,-19-23 0-16,22 33 0 16,-9-13 0-16,-3 1 0 15,2 1 0-15,-1-3 1 16,-1 1-1-16,-4-1 0 16,-6-19 1-16,8 35-1 15,-8-35 1-15,0 35-1 16,0-17 1-16,-2 3-1 15,0-1 0-15,-2 3 1 16,-2-3-1-16,0-1 1 0,-3-1-1 16,9-18 0-16,-18 33 0 15,18-33 1-15,-23 27-1 16,23-27 1-16,-22 24-1 16,22-24 0-16,-23 25 0 15,23-25 0-15,-23 29 0 16,23-29 0-16,-22 26-1 15,22-26 1-15,-29 31-1 16,29-31 2-16,-31 31-2 16,16-12 1-16,-1-1-1 15,2 3 0-15,14-21 2 16,-33 35-2-16,33-35 2 16,-31 34-2-16,31-34 2 0,-29 29-2 15,29-29 1-15,-27 25 0 16,27-25 0-16,-23 27 0 15,23-27 0 1,-20 24 0-16,20-24 0 0,-15 23 0 16,15-23 0-16,-8 20 0 15,8-20 0-15,-6 19 0 16,6-19 0-16,0 18 0 16,0-18 1-16,-4 23-1 15,4-23 0-15,-4 27 0 16,4-27 0-16,-6 30-1 15,6-9 2-15,0-1-1 0,2 5-1 16,0-2 2-16,0-1-1 16,2-1 0-16,0-1 0 15,0 3 1 1,-4-23-1-16,10 33 0 0,-10-33 0 16,9 31 1-16,-9-31-1 15,10 32 0-15,-10-32 0 16,10 29 0-16,-10-29 0 15,13 29 0-15,-13-29 1 16,14 27-1-16,-14-27-1 16,10 26-3-16,-10-26-5 15,4 21-6-15,-4-21-7 16,0 18-5-16,0-18-5 0,0 0 0 16,0 0-1-1,0 0 9-15</inkml:trace>
  </inkml:traceGroup>
</inkml:ink>
</file>

<file path=ppt/ink/ink9.xml><?xml version="1.0" encoding="utf-8"?>
<inkml:ink xmlns:inkml="http://www.w3.org/2003/InkML">
  <inkml:definitions>
    <inkml:context xml:id="ctx0">
      <inkml:inkSource xml:id="inkSrc0">
        <inkml:traceFormat>
          <inkml:channel name="X" type="integer" max="25740" units="cm"/>
          <inkml:channel name="Y" type="integer" max="14520" units="cm"/>
          <inkml:channel name="F" type="integer" max="25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14-03-05T14:25:43.415"/>
    </inkml:context>
    <inkml:brush xml:id="br0">
      <inkml:brushProperty name="width" value="0.05833" units="cm"/>
      <inkml:brushProperty name="height" value="0.05833" units="cm"/>
      <inkml:brushProperty name="fitToCurve" value="1"/>
    </inkml:brush>
  </inkml:definitions>
  <inkml:traceGroup>
    <inkml:annotationXML>
      <emma:emma xmlns:emma="http://www.w3.org/2003/04/emma" version="1.0">
        <emma:interpretation id="{802766AD-3425-4D46-98BE-5CE41F416A94}" emma:medium="tactile" emma:mode="ink">
          <msink:context xmlns:msink="http://schemas.microsoft.com/ink/2010/main" type="writingRegion" rotatedBoundingBox="10222,9871 12263,9871 12263,10810 10222,10810"/>
        </emma:interpretation>
      </emma:emma>
    </inkml:annotationXML>
    <inkml:traceGroup>
      <inkml:annotationXML>
        <emma:emma xmlns:emma="http://www.w3.org/2003/04/emma" version="1.0">
          <emma:interpretation id="{95AB84D8-508D-4A08-8A89-B070D44EEA2E}" emma:medium="tactile" emma:mode="ink">
            <msink:context xmlns:msink="http://schemas.microsoft.com/ink/2010/main" type="paragraph" rotatedBoundingBox="10222,9871 12263,9871 12263,10810 10222,10810" alignmentLevel="1"/>
          </emma:interpretation>
        </emma:emma>
      </inkml:annotationXML>
      <inkml:traceGroup>
        <inkml:annotationXML>
          <emma:emma xmlns:emma="http://www.w3.org/2003/04/emma" version="1.0">
            <emma:interpretation id="{AD286A4F-DB5F-455D-B4FD-5B85A73C1778}" emma:medium="tactile" emma:mode="ink">
              <msink:context xmlns:msink="http://schemas.microsoft.com/ink/2010/main" type="line" rotatedBoundingBox="10222,9871 12263,9871 12263,10810 10222,10810"/>
            </emma:interpretation>
          </emma:emma>
        </inkml:annotationXML>
        <inkml:traceGroup>
          <inkml:annotationXML>
            <emma:emma xmlns:emma="http://www.w3.org/2003/04/emma" version="1.0">
              <emma:interpretation id="{42B38D47-7216-43BC-AE78-B9CDFB9BBEB9}" emma:medium="tactile" emma:mode="ink">
                <msink:context xmlns:msink="http://schemas.microsoft.com/ink/2010/main" type="inkWord" rotatedBoundingBox="10222,9871 12263,9871 12263,10810 10222,10810"/>
              </emma:interpretation>
            </emma:emma>
          </inkml:annotationXML>
          <inkml:trace contextRef="#ctx0" brushRef="#br0">98-1666 43 0,'-4'-21'24'0,"4"21"-4"16,0 0-2-16,4-18-3 15,-4 18-2-15,0 0-4 16,29 39-4-16,-14-13-7 0,-3 9-6 16,4 4-8-16,3 4-6 15,-1-2-5-15,1-4 1 16,2-6-1-16,5-6 9 15</inkml:trace>
          <inkml:trace contextRef="#ctx0" brushRef="#br0" timeOffset="955.7819">693-1703 59 0,'-20'-15'20'0,"20"15"-6"15,0 0-16-15,2 25-14 0,10 2-8 16,7 3-2-16,-3 1 2 16</inkml:trace>
          <inkml:trace contextRef="#ctx0" brushRef="#br0" timeOffset="462.2172">1577-1603 50 0,'0'0'25'16,"0"0"-1"-16,0 0-8 15,0 0-5-15,-23 33-5 16,9-4-2-16,-5 8-4 16,-1 4-6-16,1 0-7 15,-3 2-7-15,9 0-7 16,3-10 1-16,8-6-2 16,2-27 13-16</inkml:trace>
          <inkml:trace contextRef="#ctx0" brushRef="#br0" timeOffset="1464.4123">1731-779 77 0,'21'-37'23'16,"2"18"-7"-16,7 3-9 16,10 3-9-16,3 3-6 15,2 2-6-15,0 0-6 16,1 4-4-16,-7 0 0 16,2-1 0-16,-10-1 18 15</inkml:trace>
        </inkml:traceGroup>
      </inkml:traceGroup>
    </inkml:traceGroup>
  </inkml:traceGroup>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3DF3FB9-5FB0-4387-937B-F725EC27D7D9}" type="datetimeFigureOut">
              <a:rPr lang="en-US" smtClean="0"/>
              <a:t>3/23/2015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124B1F-A9C2-4746-ACFE-5B60C9D86653}" type="slidenum">
              <a:rPr lang="en-US" smtClean="0"/>
              <a:t>‹#›</a:t>
            </a:fld>
            <a:endParaRPr lang="en-US" dirty="0"/>
          </a:p>
        </p:txBody>
      </p:sp>
    </p:spTree>
    <p:extLst>
      <p:ext uri="{BB962C8B-B14F-4D97-AF65-F5344CB8AC3E}">
        <p14:creationId xmlns:p14="http://schemas.microsoft.com/office/powerpoint/2010/main" val="16852065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3DF3FB9-5FB0-4387-937B-F725EC27D7D9}" type="datetimeFigureOut">
              <a:rPr lang="en-US" smtClean="0"/>
              <a:t>3/23/2015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124B1F-A9C2-4746-ACFE-5B60C9D86653}" type="slidenum">
              <a:rPr lang="en-US" smtClean="0"/>
              <a:t>‹#›</a:t>
            </a:fld>
            <a:endParaRPr lang="en-US" dirty="0"/>
          </a:p>
        </p:txBody>
      </p:sp>
    </p:spTree>
    <p:extLst>
      <p:ext uri="{BB962C8B-B14F-4D97-AF65-F5344CB8AC3E}">
        <p14:creationId xmlns:p14="http://schemas.microsoft.com/office/powerpoint/2010/main" val="21693324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3DF3FB9-5FB0-4387-937B-F725EC27D7D9}" type="datetimeFigureOut">
              <a:rPr lang="en-US" smtClean="0"/>
              <a:t>3/23/2015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124B1F-A9C2-4746-ACFE-5B60C9D86653}" type="slidenum">
              <a:rPr lang="en-US" smtClean="0"/>
              <a:t>‹#›</a:t>
            </a:fld>
            <a:endParaRPr lang="en-US" dirty="0"/>
          </a:p>
        </p:txBody>
      </p:sp>
    </p:spTree>
    <p:extLst>
      <p:ext uri="{BB962C8B-B14F-4D97-AF65-F5344CB8AC3E}">
        <p14:creationId xmlns:p14="http://schemas.microsoft.com/office/powerpoint/2010/main" val="10576937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3DF3FB9-5FB0-4387-937B-F725EC27D7D9}" type="datetimeFigureOut">
              <a:rPr lang="en-US" smtClean="0"/>
              <a:t>3/23/2015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124B1F-A9C2-4746-ACFE-5B60C9D86653}" type="slidenum">
              <a:rPr lang="en-US" smtClean="0"/>
              <a:t>‹#›</a:t>
            </a:fld>
            <a:endParaRPr lang="en-US" dirty="0"/>
          </a:p>
        </p:txBody>
      </p:sp>
    </p:spTree>
    <p:extLst>
      <p:ext uri="{BB962C8B-B14F-4D97-AF65-F5344CB8AC3E}">
        <p14:creationId xmlns:p14="http://schemas.microsoft.com/office/powerpoint/2010/main" val="17349262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3DF3FB9-5FB0-4387-937B-F725EC27D7D9}" type="datetimeFigureOut">
              <a:rPr lang="en-US" smtClean="0"/>
              <a:t>3/23/2015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124B1F-A9C2-4746-ACFE-5B60C9D86653}" type="slidenum">
              <a:rPr lang="en-US" smtClean="0"/>
              <a:t>‹#›</a:t>
            </a:fld>
            <a:endParaRPr lang="en-US" dirty="0"/>
          </a:p>
        </p:txBody>
      </p:sp>
    </p:spTree>
    <p:extLst>
      <p:ext uri="{BB962C8B-B14F-4D97-AF65-F5344CB8AC3E}">
        <p14:creationId xmlns:p14="http://schemas.microsoft.com/office/powerpoint/2010/main" val="10808136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3DF3FB9-5FB0-4387-937B-F725EC27D7D9}" type="datetimeFigureOut">
              <a:rPr lang="en-US" smtClean="0"/>
              <a:t>3/23/2015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124B1F-A9C2-4746-ACFE-5B60C9D86653}" type="slidenum">
              <a:rPr lang="en-US" smtClean="0"/>
              <a:t>‹#›</a:t>
            </a:fld>
            <a:endParaRPr lang="en-US" dirty="0"/>
          </a:p>
        </p:txBody>
      </p:sp>
    </p:spTree>
    <p:extLst>
      <p:ext uri="{BB962C8B-B14F-4D97-AF65-F5344CB8AC3E}">
        <p14:creationId xmlns:p14="http://schemas.microsoft.com/office/powerpoint/2010/main" val="31326026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3DF3FB9-5FB0-4387-937B-F725EC27D7D9}" type="datetimeFigureOut">
              <a:rPr lang="en-US" smtClean="0"/>
              <a:t>3/23/2015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124B1F-A9C2-4746-ACFE-5B60C9D86653}" type="slidenum">
              <a:rPr lang="en-US" smtClean="0"/>
              <a:t>‹#›</a:t>
            </a:fld>
            <a:endParaRPr lang="en-US" dirty="0"/>
          </a:p>
        </p:txBody>
      </p:sp>
    </p:spTree>
    <p:extLst>
      <p:ext uri="{BB962C8B-B14F-4D97-AF65-F5344CB8AC3E}">
        <p14:creationId xmlns:p14="http://schemas.microsoft.com/office/powerpoint/2010/main" val="21687946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3DF3FB9-5FB0-4387-937B-F725EC27D7D9}" type="datetimeFigureOut">
              <a:rPr lang="en-US" smtClean="0"/>
              <a:t>3/23/2015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124B1F-A9C2-4746-ACFE-5B60C9D86653}" type="slidenum">
              <a:rPr lang="en-US" smtClean="0"/>
              <a:t>‹#›</a:t>
            </a:fld>
            <a:endParaRPr lang="en-US" dirty="0"/>
          </a:p>
        </p:txBody>
      </p:sp>
    </p:spTree>
    <p:extLst>
      <p:ext uri="{BB962C8B-B14F-4D97-AF65-F5344CB8AC3E}">
        <p14:creationId xmlns:p14="http://schemas.microsoft.com/office/powerpoint/2010/main" val="26352698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DF3FB9-5FB0-4387-937B-F725EC27D7D9}" type="datetimeFigureOut">
              <a:rPr lang="en-US" smtClean="0"/>
              <a:t>3/23/2015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124B1F-A9C2-4746-ACFE-5B60C9D86653}" type="slidenum">
              <a:rPr lang="en-US" smtClean="0"/>
              <a:t>‹#›</a:t>
            </a:fld>
            <a:endParaRPr lang="en-US" dirty="0"/>
          </a:p>
        </p:txBody>
      </p:sp>
    </p:spTree>
    <p:extLst>
      <p:ext uri="{BB962C8B-B14F-4D97-AF65-F5344CB8AC3E}">
        <p14:creationId xmlns:p14="http://schemas.microsoft.com/office/powerpoint/2010/main" val="41066499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3DF3FB9-5FB0-4387-937B-F725EC27D7D9}" type="datetimeFigureOut">
              <a:rPr lang="en-US" smtClean="0"/>
              <a:t>3/23/2015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124B1F-A9C2-4746-ACFE-5B60C9D86653}" type="slidenum">
              <a:rPr lang="en-US" smtClean="0"/>
              <a:t>‹#›</a:t>
            </a:fld>
            <a:endParaRPr lang="en-US" dirty="0"/>
          </a:p>
        </p:txBody>
      </p:sp>
    </p:spTree>
    <p:extLst>
      <p:ext uri="{BB962C8B-B14F-4D97-AF65-F5344CB8AC3E}">
        <p14:creationId xmlns:p14="http://schemas.microsoft.com/office/powerpoint/2010/main" val="16303482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3DF3FB9-5FB0-4387-937B-F725EC27D7D9}" type="datetimeFigureOut">
              <a:rPr lang="en-US" smtClean="0"/>
              <a:t>3/23/2015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124B1F-A9C2-4746-ACFE-5B60C9D86653}" type="slidenum">
              <a:rPr lang="en-US" smtClean="0"/>
              <a:t>‹#›</a:t>
            </a:fld>
            <a:endParaRPr lang="en-US" dirty="0"/>
          </a:p>
        </p:txBody>
      </p:sp>
    </p:spTree>
    <p:extLst>
      <p:ext uri="{BB962C8B-B14F-4D97-AF65-F5344CB8AC3E}">
        <p14:creationId xmlns:p14="http://schemas.microsoft.com/office/powerpoint/2010/main" val="19006853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DF3FB9-5FB0-4387-937B-F725EC27D7D9}" type="datetimeFigureOut">
              <a:rPr lang="en-US" smtClean="0"/>
              <a:t>3/23/2015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124B1F-A9C2-4746-ACFE-5B60C9D86653}" type="slidenum">
              <a:rPr lang="en-US" smtClean="0"/>
              <a:t>‹#›</a:t>
            </a:fld>
            <a:endParaRPr lang="en-US" dirty="0"/>
          </a:p>
        </p:txBody>
      </p:sp>
    </p:spTree>
    <p:extLst>
      <p:ext uri="{BB962C8B-B14F-4D97-AF65-F5344CB8AC3E}">
        <p14:creationId xmlns:p14="http://schemas.microsoft.com/office/powerpoint/2010/main" val="24584086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customXml" Target="../ink/ink18.xml"/><Relationship Id="rId13" Type="http://schemas.openxmlformats.org/officeDocument/2006/relationships/image" Target="../media/image22.emf"/><Relationship Id="rId18" Type="http://schemas.openxmlformats.org/officeDocument/2006/relationships/customXml" Target="../ink/ink23.xml"/><Relationship Id="rId26" Type="http://schemas.openxmlformats.org/officeDocument/2006/relationships/customXml" Target="../ink/ink27.xml"/><Relationship Id="rId3" Type="http://schemas.openxmlformats.org/officeDocument/2006/relationships/image" Target="../media/image17.emf"/><Relationship Id="rId21" Type="http://schemas.openxmlformats.org/officeDocument/2006/relationships/image" Target="../media/image26.emf"/><Relationship Id="rId34" Type="http://schemas.openxmlformats.org/officeDocument/2006/relationships/customXml" Target="../ink/ink31.xml"/><Relationship Id="rId7" Type="http://schemas.openxmlformats.org/officeDocument/2006/relationships/image" Target="../media/image19.emf"/><Relationship Id="rId12" Type="http://schemas.openxmlformats.org/officeDocument/2006/relationships/customXml" Target="../ink/ink20.xml"/><Relationship Id="rId17" Type="http://schemas.openxmlformats.org/officeDocument/2006/relationships/image" Target="../media/image24.emf"/><Relationship Id="rId25" Type="http://schemas.openxmlformats.org/officeDocument/2006/relationships/image" Target="../media/image28.emf"/><Relationship Id="rId33" Type="http://schemas.openxmlformats.org/officeDocument/2006/relationships/image" Target="../media/image32.emf"/><Relationship Id="rId2" Type="http://schemas.openxmlformats.org/officeDocument/2006/relationships/customXml" Target="../ink/ink15.xml"/><Relationship Id="rId16" Type="http://schemas.openxmlformats.org/officeDocument/2006/relationships/customXml" Target="../ink/ink22.xml"/><Relationship Id="rId20" Type="http://schemas.openxmlformats.org/officeDocument/2006/relationships/customXml" Target="../ink/ink24.xml"/><Relationship Id="rId29" Type="http://schemas.openxmlformats.org/officeDocument/2006/relationships/image" Target="../media/image30.emf"/><Relationship Id="rId1" Type="http://schemas.openxmlformats.org/officeDocument/2006/relationships/slideLayout" Target="../slideLayouts/slideLayout2.xml"/><Relationship Id="rId6" Type="http://schemas.openxmlformats.org/officeDocument/2006/relationships/customXml" Target="../ink/ink17.xml"/><Relationship Id="rId11" Type="http://schemas.openxmlformats.org/officeDocument/2006/relationships/image" Target="../media/image21.emf"/><Relationship Id="rId24" Type="http://schemas.openxmlformats.org/officeDocument/2006/relationships/customXml" Target="../ink/ink26.xml"/><Relationship Id="rId32" Type="http://schemas.openxmlformats.org/officeDocument/2006/relationships/customXml" Target="../ink/ink30.xml"/><Relationship Id="rId5" Type="http://schemas.openxmlformats.org/officeDocument/2006/relationships/image" Target="../media/image18.emf"/><Relationship Id="rId15" Type="http://schemas.openxmlformats.org/officeDocument/2006/relationships/image" Target="../media/image23.emf"/><Relationship Id="rId23" Type="http://schemas.openxmlformats.org/officeDocument/2006/relationships/image" Target="../media/image27.emf"/><Relationship Id="rId28" Type="http://schemas.openxmlformats.org/officeDocument/2006/relationships/customXml" Target="../ink/ink28.xml"/><Relationship Id="rId10" Type="http://schemas.openxmlformats.org/officeDocument/2006/relationships/customXml" Target="../ink/ink19.xml"/><Relationship Id="rId19" Type="http://schemas.openxmlformats.org/officeDocument/2006/relationships/image" Target="../media/image25.emf"/><Relationship Id="rId31" Type="http://schemas.openxmlformats.org/officeDocument/2006/relationships/image" Target="../media/image31.emf"/><Relationship Id="rId4" Type="http://schemas.openxmlformats.org/officeDocument/2006/relationships/customXml" Target="../ink/ink16.xml"/><Relationship Id="rId9" Type="http://schemas.openxmlformats.org/officeDocument/2006/relationships/image" Target="../media/image20.emf"/><Relationship Id="rId14" Type="http://schemas.openxmlformats.org/officeDocument/2006/relationships/customXml" Target="../ink/ink21.xml"/><Relationship Id="rId22" Type="http://schemas.openxmlformats.org/officeDocument/2006/relationships/customXml" Target="../ink/ink25.xml"/><Relationship Id="rId27" Type="http://schemas.openxmlformats.org/officeDocument/2006/relationships/image" Target="../media/image29.emf"/><Relationship Id="rId30" Type="http://schemas.openxmlformats.org/officeDocument/2006/relationships/customXml" Target="../ink/ink29.xml"/><Relationship Id="rId35" Type="http://schemas.openxmlformats.org/officeDocument/2006/relationships/image" Target="../media/image33.emf"/></Relationships>
</file>

<file path=ppt/slides/_rels/slide2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customXml" Target="../ink/ink4.xml"/><Relationship Id="rId13" Type="http://schemas.openxmlformats.org/officeDocument/2006/relationships/image" Target="../media/image8.emf"/><Relationship Id="rId18" Type="http://schemas.openxmlformats.org/officeDocument/2006/relationships/customXml" Target="../ink/ink9.xml"/><Relationship Id="rId26" Type="http://schemas.openxmlformats.org/officeDocument/2006/relationships/customXml" Target="../ink/ink13.xml"/><Relationship Id="rId3" Type="http://schemas.openxmlformats.org/officeDocument/2006/relationships/image" Target="../media/image3.emf"/><Relationship Id="rId21" Type="http://schemas.openxmlformats.org/officeDocument/2006/relationships/image" Target="../media/image12.emf"/><Relationship Id="rId7" Type="http://schemas.openxmlformats.org/officeDocument/2006/relationships/image" Target="../media/image5.emf"/><Relationship Id="rId12" Type="http://schemas.openxmlformats.org/officeDocument/2006/relationships/customXml" Target="../ink/ink6.xml"/><Relationship Id="rId17" Type="http://schemas.openxmlformats.org/officeDocument/2006/relationships/image" Target="../media/image10.emf"/><Relationship Id="rId25" Type="http://schemas.openxmlformats.org/officeDocument/2006/relationships/image" Target="../media/image14.emf"/><Relationship Id="rId2" Type="http://schemas.openxmlformats.org/officeDocument/2006/relationships/customXml" Target="../ink/ink1.xml"/><Relationship Id="rId16" Type="http://schemas.openxmlformats.org/officeDocument/2006/relationships/customXml" Target="../ink/ink8.xml"/><Relationship Id="rId20" Type="http://schemas.openxmlformats.org/officeDocument/2006/relationships/customXml" Target="../ink/ink10.xml"/><Relationship Id="rId29" Type="http://schemas.openxmlformats.org/officeDocument/2006/relationships/image" Target="../media/image16.emf"/><Relationship Id="rId1" Type="http://schemas.openxmlformats.org/officeDocument/2006/relationships/slideLayout" Target="../slideLayouts/slideLayout2.xml"/><Relationship Id="rId6" Type="http://schemas.openxmlformats.org/officeDocument/2006/relationships/customXml" Target="../ink/ink3.xml"/><Relationship Id="rId11" Type="http://schemas.openxmlformats.org/officeDocument/2006/relationships/image" Target="../media/image7.emf"/><Relationship Id="rId24" Type="http://schemas.openxmlformats.org/officeDocument/2006/relationships/customXml" Target="../ink/ink12.xml"/><Relationship Id="rId5" Type="http://schemas.openxmlformats.org/officeDocument/2006/relationships/image" Target="../media/image4.emf"/><Relationship Id="rId15" Type="http://schemas.openxmlformats.org/officeDocument/2006/relationships/image" Target="../media/image9.emf"/><Relationship Id="rId23" Type="http://schemas.openxmlformats.org/officeDocument/2006/relationships/image" Target="../media/image13.emf"/><Relationship Id="rId28" Type="http://schemas.openxmlformats.org/officeDocument/2006/relationships/customXml" Target="../ink/ink14.xml"/><Relationship Id="rId10" Type="http://schemas.openxmlformats.org/officeDocument/2006/relationships/customXml" Target="../ink/ink5.xml"/><Relationship Id="rId19" Type="http://schemas.openxmlformats.org/officeDocument/2006/relationships/image" Target="../media/image11.emf"/><Relationship Id="rId4" Type="http://schemas.openxmlformats.org/officeDocument/2006/relationships/customXml" Target="../ink/ink2.xml"/><Relationship Id="rId9" Type="http://schemas.openxmlformats.org/officeDocument/2006/relationships/image" Target="../media/image6.emf"/><Relationship Id="rId14" Type="http://schemas.openxmlformats.org/officeDocument/2006/relationships/customXml" Target="../ink/ink7.xml"/><Relationship Id="rId22" Type="http://schemas.openxmlformats.org/officeDocument/2006/relationships/customXml" Target="../ink/ink11.xml"/><Relationship Id="rId27" Type="http://schemas.openxmlformats.org/officeDocument/2006/relationships/image" Target="../media/image15.emf"/></Relationships>
</file>

<file path=ppt/slides/_rels/slide3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QOD #29</a:t>
            </a:r>
            <a:endParaRPr lang="en-US" dirty="0"/>
          </a:p>
        </p:txBody>
      </p:sp>
      <p:sp>
        <p:nvSpPr>
          <p:cNvPr id="3" name="Content Placeholder 2"/>
          <p:cNvSpPr>
            <a:spLocks noGrp="1"/>
          </p:cNvSpPr>
          <p:nvPr>
            <p:ph idx="1"/>
          </p:nvPr>
        </p:nvSpPr>
        <p:spPr/>
        <p:txBody>
          <a:bodyPr/>
          <a:lstStyle/>
          <a:p>
            <a:r>
              <a:rPr lang="en-US" dirty="0" smtClean="0"/>
              <a:t>What is happening when you are brushing your hair and it starts going all over the place? </a:t>
            </a:r>
            <a:r>
              <a:rPr lang="en-US" dirty="0"/>
              <a:t> </a:t>
            </a:r>
            <a:r>
              <a:rPr lang="en-US" dirty="0" smtClean="0"/>
              <a:t>(Explain using what you have learned this week about charges – don’t just say “static electricity.”)</a:t>
            </a:r>
            <a:endParaRPr lang="en-US" dirty="0"/>
          </a:p>
        </p:txBody>
      </p:sp>
    </p:spTree>
    <p:extLst>
      <p:ext uri="{BB962C8B-B14F-4D97-AF65-F5344CB8AC3E}">
        <p14:creationId xmlns:p14="http://schemas.microsoft.com/office/powerpoint/2010/main" val="21664751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sz="5400" b="1" u="sng" dirty="0" smtClean="0">
                <a:effectLst>
                  <a:outerShdw blurRad="38100" dist="38100" dir="2700000" algn="tl">
                    <a:srgbClr val="000000">
                      <a:alpha val="43137"/>
                    </a:srgbClr>
                  </a:outerShdw>
                </a:effectLst>
                <a:latin typeface="Corbel" pitchFamily="34" charset="0"/>
              </a:rPr>
              <a:t>Making a Filament Lab</a:t>
            </a:r>
            <a:endParaRPr lang="en-US" sz="5400" b="1" u="sng" dirty="0">
              <a:effectLst>
                <a:outerShdw blurRad="38100" dist="38100" dir="2700000" algn="tl">
                  <a:srgbClr val="000000">
                    <a:alpha val="43137"/>
                  </a:srgbClr>
                </a:outerShdw>
              </a:effectLst>
              <a:latin typeface="Corbel" pitchFamily="34" charset="0"/>
            </a:endParaRPr>
          </a:p>
        </p:txBody>
      </p:sp>
      <p:sp>
        <p:nvSpPr>
          <p:cNvPr id="3" name="Content Placeholder 2"/>
          <p:cNvSpPr>
            <a:spLocks noGrp="1"/>
          </p:cNvSpPr>
          <p:nvPr>
            <p:ph idx="1"/>
          </p:nvPr>
        </p:nvSpPr>
        <p:spPr>
          <a:xfrm>
            <a:off x="0" y="914400"/>
            <a:ext cx="9144000" cy="5867400"/>
          </a:xfrm>
        </p:spPr>
        <p:txBody>
          <a:bodyPr>
            <a:noAutofit/>
          </a:bodyPr>
          <a:lstStyle/>
          <a:p>
            <a:pPr marL="514350" indent="-514350">
              <a:buFont typeface="+mj-lt"/>
              <a:buAutoNum type="arabicPeriod"/>
            </a:pPr>
            <a:r>
              <a:rPr lang="en-US" sz="2800" dirty="0" smtClean="0">
                <a:latin typeface="Corbel" pitchFamily="34" charset="0"/>
              </a:rPr>
              <a:t>Follow the directions of the hand out to make a filament.</a:t>
            </a:r>
          </a:p>
          <a:p>
            <a:pPr marL="514350" indent="-514350">
              <a:buFont typeface="+mj-lt"/>
              <a:buAutoNum type="arabicPeriod"/>
            </a:pPr>
            <a:r>
              <a:rPr lang="en-US" sz="2800" b="1" dirty="0" smtClean="0">
                <a:solidFill>
                  <a:srgbClr val="FF0000"/>
                </a:solidFill>
                <a:effectLst>
                  <a:outerShdw blurRad="38100" dist="38100" dir="2700000" algn="tl">
                    <a:srgbClr val="000000">
                      <a:alpha val="43137"/>
                    </a:srgbClr>
                  </a:outerShdw>
                </a:effectLst>
                <a:latin typeface="Corbel" pitchFamily="34" charset="0"/>
              </a:rPr>
              <a:t>Safety: </a:t>
            </a:r>
          </a:p>
          <a:p>
            <a:pPr lvl="1"/>
            <a:r>
              <a:rPr lang="en-US" sz="2400" b="1" dirty="0" smtClean="0">
                <a:solidFill>
                  <a:srgbClr val="FF0000"/>
                </a:solidFill>
                <a:effectLst>
                  <a:outerShdw blurRad="38100" dist="38100" dir="2700000" algn="tl">
                    <a:srgbClr val="000000">
                      <a:alpha val="43137"/>
                    </a:srgbClr>
                  </a:outerShdw>
                </a:effectLst>
                <a:latin typeface="Corbel" pitchFamily="34" charset="0"/>
              </a:rPr>
              <a:t>The </a:t>
            </a:r>
            <a:r>
              <a:rPr lang="en-US" sz="2400" b="1" dirty="0" err="1" smtClean="0">
                <a:solidFill>
                  <a:srgbClr val="FF0000"/>
                </a:solidFill>
                <a:effectLst>
                  <a:outerShdw blurRad="38100" dist="38100" dir="2700000" algn="tl">
                    <a:srgbClr val="000000">
                      <a:alpha val="43137"/>
                    </a:srgbClr>
                  </a:outerShdw>
                </a:effectLst>
                <a:latin typeface="Corbel" pitchFamily="34" charset="0"/>
              </a:rPr>
              <a:t>nichrome</a:t>
            </a:r>
            <a:r>
              <a:rPr lang="en-US" sz="2400" b="1" dirty="0" smtClean="0">
                <a:solidFill>
                  <a:srgbClr val="FF0000"/>
                </a:solidFill>
                <a:effectLst>
                  <a:outerShdw blurRad="38100" dist="38100" dir="2700000" algn="tl">
                    <a:srgbClr val="000000">
                      <a:alpha val="43137"/>
                    </a:srgbClr>
                  </a:outerShdw>
                </a:effectLst>
                <a:latin typeface="Corbel" pitchFamily="34" charset="0"/>
              </a:rPr>
              <a:t> wire is thin and can cut the ends of your fingers if you pull it too hard. </a:t>
            </a:r>
          </a:p>
          <a:p>
            <a:pPr lvl="1"/>
            <a:r>
              <a:rPr lang="en-US" sz="2400" b="1" dirty="0" smtClean="0">
                <a:solidFill>
                  <a:srgbClr val="FF0000"/>
                </a:solidFill>
                <a:effectLst>
                  <a:outerShdw blurRad="38100" dist="38100" dir="2700000" algn="tl">
                    <a:srgbClr val="000000">
                      <a:alpha val="43137"/>
                    </a:srgbClr>
                  </a:outerShdw>
                </a:effectLst>
                <a:latin typeface="Corbel" pitchFamily="34" charset="0"/>
              </a:rPr>
              <a:t>Make sure the wires to your batteries are disconnected while wrapping the </a:t>
            </a:r>
            <a:r>
              <a:rPr lang="en-US" sz="2400" b="1" dirty="0" err="1" smtClean="0">
                <a:solidFill>
                  <a:srgbClr val="FF0000"/>
                </a:solidFill>
                <a:effectLst>
                  <a:outerShdw blurRad="38100" dist="38100" dir="2700000" algn="tl">
                    <a:srgbClr val="000000">
                      <a:alpha val="43137"/>
                    </a:srgbClr>
                  </a:outerShdw>
                </a:effectLst>
                <a:latin typeface="Corbel" pitchFamily="34" charset="0"/>
              </a:rPr>
              <a:t>nichrome</a:t>
            </a:r>
            <a:r>
              <a:rPr lang="en-US" sz="2400" b="1" dirty="0" smtClean="0">
                <a:solidFill>
                  <a:srgbClr val="FF0000"/>
                </a:solidFill>
                <a:effectLst>
                  <a:outerShdw blurRad="38100" dist="38100" dir="2700000" algn="tl">
                    <a:srgbClr val="000000">
                      <a:alpha val="43137"/>
                    </a:srgbClr>
                  </a:outerShdw>
                </a:effectLst>
                <a:latin typeface="Corbel" pitchFamily="34" charset="0"/>
              </a:rPr>
              <a:t> wire.</a:t>
            </a:r>
          </a:p>
          <a:p>
            <a:pPr lvl="1"/>
            <a:r>
              <a:rPr lang="en-US" sz="2400" b="1" dirty="0" smtClean="0">
                <a:solidFill>
                  <a:srgbClr val="FF0000"/>
                </a:solidFill>
                <a:effectLst>
                  <a:outerShdw blurRad="38100" dist="38100" dir="2700000" algn="tl">
                    <a:srgbClr val="000000">
                      <a:alpha val="43137"/>
                    </a:srgbClr>
                  </a:outerShdw>
                </a:effectLst>
                <a:latin typeface="Corbel" pitchFamily="34" charset="0"/>
              </a:rPr>
              <a:t>Do not touch the </a:t>
            </a:r>
            <a:r>
              <a:rPr lang="en-US" sz="2400" b="1" dirty="0" err="1" smtClean="0">
                <a:solidFill>
                  <a:srgbClr val="FF0000"/>
                </a:solidFill>
                <a:effectLst>
                  <a:outerShdw blurRad="38100" dist="38100" dir="2700000" algn="tl">
                    <a:srgbClr val="000000">
                      <a:alpha val="43137"/>
                    </a:srgbClr>
                  </a:outerShdw>
                </a:effectLst>
                <a:latin typeface="Corbel" pitchFamily="34" charset="0"/>
              </a:rPr>
              <a:t>nichrome</a:t>
            </a:r>
            <a:r>
              <a:rPr lang="en-US" sz="2400" b="1" dirty="0" smtClean="0">
                <a:solidFill>
                  <a:srgbClr val="FF0000"/>
                </a:solidFill>
                <a:effectLst>
                  <a:outerShdw blurRad="38100" dist="38100" dir="2700000" algn="tl">
                    <a:srgbClr val="000000">
                      <a:alpha val="43137"/>
                    </a:srgbClr>
                  </a:outerShdw>
                </a:effectLst>
                <a:latin typeface="Corbel" pitchFamily="34" charset="0"/>
              </a:rPr>
              <a:t> wire once the circuit is closed. It gets very hot! You can burn yourself!</a:t>
            </a:r>
          </a:p>
          <a:p>
            <a:pPr marL="514350" indent="-514350">
              <a:buFont typeface="+mj-lt"/>
              <a:buAutoNum type="arabicPeriod"/>
            </a:pPr>
            <a:r>
              <a:rPr lang="en-US" sz="2800" u="sng" dirty="0" smtClean="0">
                <a:latin typeface="Corbel" pitchFamily="34" charset="0"/>
              </a:rPr>
              <a:t>Draw</a:t>
            </a:r>
            <a:r>
              <a:rPr lang="en-US" sz="2800" dirty="0" smtClean="0">
                <a:latin typeface="Corbel" pitchFamily="34" charset="0"/>
              </a:rPr>
              <a:t> a picture of the set up required to make a filament. </a:t>
            </a:r>
            <a:r>
              <a:rPr lang="en-US" sz="2800" u="sng" dirty="0" smtClean="0">
                <a:latin typeface="Corbel" pitchFamily="34" charset="0"/>
              </a:rPr>
              <a:t>Label</a:t>
            </a:r>
            <a:r>
              <a:rPr lang="en-US" sz="2800" dirty="0" smtClean="0">
                <a:latin typeface="Corbel" pitchFamily="34" charset="0"/>
              </a:rPr>
              <a:t> the parts.</a:t>
            </a:r>
          </a:p>
          <a:p>
            <a:pPr marL="514350" indent="-514350">
              <a:buFont typeface="+mj-lt"/>
              <a:buAutoNum type="arabicPeriod"/>
            </a:pPr>
            <a:r>
              <a:rPr lang="en-US" sz="2800" dirty="0" smtClean="0">
                <a:latin typeface="Corbel" pitchFamily="34" charset="0"/>
              </a:rPr>
              <a:t>Clean Up: We are going to re-use the </a:t>
            </a:r>
            <a:r>
              <a:rPr lang="en-US" sz="2800" dirty="0" err="1" smtClean="0">
                <a:latin typeface="Corbel" pitchFamily="34" charset="0"/>
              </a:rPr>
              <a:t>nichrome</a:t>
            </a:r>
            <a:r>
              <a:rPr lang="en-US" sz="2800" dirty="0" smtClean="0">
                <a:latin typeface="Corbel" pitchFamily="34" charset="0"/>
              </a:rPr>
              <a:t> wire. When directed, please straighten out the </a:t>
            </a:r>
            <a:r>
              <a:rPr lang="en-US" sz="2800" dirty="0" err="1" smtClean="0">
                <a:latin typeface="Corbel" pitchFamily="34" charset="0"/>
              </a:rPr>
              <a:t>nichrome</a:t>
            </a:r>
            <a:r>
              <a:rPr lang="en-US" sz="2800" dirty="0" smtClean="0">
                <a:latin typeface="Corbel" pitchFamily="34" charset="0"/>
              </a:rPr>
              <a:t> wire so we can re-use it for the next classes.</a:t>
            </a:r>
          </a:p>
          <a:p>
            <a:pPr lvl="1"/>
            <a:endParaRPr lang="en-US" sz="2400" dirty="0" smtClean="0">
              <a:solidFill>
                <a:srgbClr val="FF0000"/>
              </a:solidFill>
              <a:effectLst>
                <a:outerShdw blurRad="38100" dist="38100" dir="2700000" algn="tl">
                  <a:srgbClr val="000000">
                    <a:alpha val="43137"/>
                  </a:srgbClr>
                </a:outerShdw>
              </a:effectLst>
              <a:latin typeface="Corbel" pitchFamily="34" charset="0"/>
            </a:endParaRPr>
          </a:p>
          <a:p>
            <a:pPr lvl="1"/>
            <a:endParaRPr lang="en-US" sz="2400" dirty="0">
              <a:solidFill>
                <a:srgbClr val="FF0000"/>
              </a:solidFill>
              <a:effectLst>
                <a:outerShdw blurRad="38100" dist="38100" dir="2700000" algn="tl">
                  <a:srgbClr val="000000">
                    <a:alpha val="43137"/>
                  </a:srgbClr>
                </a:outerShdw>
              </a:effectLst>
              <a:latin typeface="Corbel" pitchFamily="34" charset="0"/>
            </a:endParaRPr>
          </a:p>
        </p:txBody>
      </p:sp>
    </p:spTree>
    <p:extLst>
      <p:ext uri="{BB962C8B-B14F-4D97-AF65-F5344CB8AC3E}">
        <p14:creationId xmlns:p14="http://schemas.microsoft.com/office/powerpoint/2010/main" val="507068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38832" y="228600"/>
            <a:ext cx="7947968" cy="6337301"/>
          </a:xfrm>
        </p:spPr>
      </p:pic>
    </p:spTree>
    <p:extLst>
      <p:ext uri="{BB962C8B-B14F-4D97-AF65-F5344CB8AC3E}">
        <p14:creationId xmlns:p14="http://schemas.microsoft.com/office/powerpoint/2010/main" val="383818171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942" y="0"/>
            <a:ext cx="9067800" cy="1143000"/>
          </a:xfrm>
        </p:spPr>
        <p:txBody>
          <a:bodyPr>
            <a:normAutofit/>
          </a:bodyPr>
          <a:lstStyle/>
          <a:p>
            <a:r>
              <a:rPr lang="en-US" sz="5400" b="1" u="sng" dirty="0" smtClean="0">
                <a:latin typeface="Corbel" pitchFamily="34" charset="0"/>
              </a:rPr>
              <a:t>Types of Light Bulbs</a:t>
            </a:r>
            <a:endParaRPr lang="en-US" sz="5400" b="1" u="sng" dirty="0">
              <a:latin typeface="Corbel" pitchFamily="34" charset="0"/>
            </a:endParaRPr>
          </a:p>
        </p:txBody>
      </p:sp>
      <p:sp>
        <p:nvSpPr>
          <p:cNvPr id="3" name="Content Placeholder 2"/>
          <p:cNvSpPr>
            <a:spLocks noGrp="1"/>
          </p:cNvSpPr>
          <p:nvPr>
            <p:ph idx="1"/>
          </p:nvPr>
        </p:nvSpPr>
        <p:spPr>
          <a:xfrm>
            <a:off x="0" y="1066800"/>
            <a:ext cx="9144000" cy="5791200"/>
          </a:xfrm>
        </p:spPr>
        <p:txBody>
          <a:bodyPr>
            <a:normAutofit/>
          </a:bodyPr>
          <a:lstStyle/>
          <a:p>
            <a:r>
              <a:rPr lang="en-US" sz="3600" b="1" u="sng" dirty="0" smtClean="0"/>
              <a:t>Light Emitting Diodes (LEDs) </a:t>
            </a:r>
          </a:p>
          <a:p>
            <a:pPr lvl="1"/>
            <a:r>
              <a:rPr lang="en-US" sz="3200" b="1" dirty="0" smtClean="0"/>
              <a:t>Ex: light up numbers on digital clocks, traffic signals</a:t>
            </a:r>
          </a:p>
          <a:p>
            <a:pPr marL="0" indent="0">
              <a:buNone/>
            </a:pPr>
            <a:endParaRPr lang="en-US" sz="4000" b="1" dirty="0" smtClean="0"/>
          </a:p>
          <a:p>
            <a:endParaRPr lang="en-US" sz="1050" b="1" u="sng" dirty="0" smtClean="0"/>
          </a:p>
          <a:p>
            <a:r>
              <a:rPr lang="en-US" sz="3600" b="1" u="sng" dirty="0" smtClean="0"/>
              <a:t>Incandescent Light Bulbs </a:t>
            </a:r>
            <a:r>
              <a:rPr lang="en-US" sz="3600" b="1" dirty="0" smtClean="0"/>
              <a:t>– produces light with a filament</a:t>
            </a:r>
          </a:p>
          <a:p>
            <a:r>
              <a:rPr lang="en-US" sz="3600" b="1" u="sng" dirty="0" smtClean="0"/>
              <a:t>Compact Fluorescents (CFLs)</a:t>
            </a:r>
            <a:r>
              <a:rPr lang="en-US" sz="3600" b="1" dirty="0" smtClean="0"/>
              <a:t>  </a:t>
            </a:r>
            <a:endParaRPr lang="en-US" sz="3600" b="1" dirty="0"/>
          </a:p>
        </p:txBody>
      </p:sp>
      <p:pic>
        <p:nvPicPr>
          <p:cNvPr id="3074" name="Picture 2" descr="http://www.dormgrow.com/media/wysiwyg/LightEmittingDiode.jpg"/>
          <p:cNvPicPr>
            <a:picLocks noChangeAspect="1" noChangeArrowheads="1"/>
          </p:cNvPicPr>
          <p:nvPr/>
        </p:nvPicPr>
        <p:blipFill rotWithShape="1">
          <a:blip r:embed="rId2">
            <a:extLst>
              <a:ext uri="{28A0092B-C50C-407E-A947-70E740481C1C}">
                <a14:useLocalDpi xmlns:a14="http://schemas.microsoft.com/office/drawing/2010/main" val="0"/>
              </a:ext>
            </a:extLst>
          </a:blip>
          <a:srcRect t="16082" b="3783"/>
          <a:stretch/>
        </p:blipFill>
        <p:spPr bwMode="auto">
          <a:xfrm>
            <a:off x="2057400" y="2239838"/>
            <a:ext cx="3352800" cy="1356818"/>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www.dreamstime.com/light-emitting-diode-thumb9285676.jpg"/>
          <p:cNvPicPr>
            <a:picLocks noChangeAspect="1" noChangeArrowheads="1"/>
          </p:cNvPicPr>
          <p:nvPr/>
        </p:nvPicPr>
        <p:blipFill rotWithShape="1">
          <a:blip r:embed="rId3">
            <a:extLst>
              <a:ext uri="{28A0092B-C50C-407E-A947-70E740481C1C}">
                <a14:useLocalDpi xmlns:a14="http://schemas.microsoft.com/office/drawing/2010/main" val="0"/>
              </a:ext>
            </a:extLst>
          </a:blip>
          <a:srcRect r="35758" b="19365"/>
          <a:stretch/>
        </p:blipFill>
        <p:spPr bwMode="auto">
          <a:xfrm>
            <a:off x="7585162" y="2244193"/>
            <a:ext cx="1565369" cy="1365526"/>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householdproducts.blog.com/files/2011/12/LED-Christmas-Light-YF-01-1.jpg"/>
          <p:cNvPicPr>
            <a:picLocks noChangeAspect="1" noChangeArrowheads="1"/>
          </p:cNvPicPr>
          <p:nvPr/>
        </p:nvPicPr>
        <p:blipFill rotWithShape="1">
          <a:blip r:embed="rId4">
            <a:extLst>
              <a:ext uri="{28A0092B-C50C-407E-A947-70E740481C1C}">
                <a14:useLocalDpi xmlns:a14="http://schemas.microsoft.com/office/drawing/2010/main" val="0"/>
              </a:ext>
            </a:extLst>
          </a:blip>
          <a:srcRect t="8882" b="17329"/>
          <a:stretch/>
        </p:blipFill>
        <p:spPr bwMode="auto">
          <a:xfrm>
            <a:off x="5506130" y="2268142"/>
            <a:ext cx="1981200" cy="1461904"/>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http://upload.wikimedia.org/wikipedia/commons/thumb/b/b4/Gluehlampe_01_KMJ.png/200px-Gluehlampe_01_KMJ.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31801" y="3692742"/>
            <a:ext cx="757410" cy="1257301"/>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https://encrypted-tbn0.gstatic.com/images?q=tbn:ANd9GcSKPjCEfQrM-8uKNDnLeotZKk2DXEqRenADU4bUGxpcxMoZNfn8w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89319" y="4927980"/>
            <a:ext cx="1498011" cy="18465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0077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7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7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07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08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0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687339666"/>
              </p:ext>
            </p:extLst>
          </p:nvPr>
        </p:nvGraphicFramePr>
        <p:xfrm>
          <a:off x="304800" y="0"/>
          <a:ext cx="8458200" cy="6864983"/>
        </p:xfrm>
        <a:graphic>
          <a:graphicData uri="http://schemas.openxmlformats.org/drawingml/2006/table">
            <a:tbl>
              <a:tblPr firstRow="1" bandRow="1">
                <a:tableStyleId>{5C22544A-7EE6-4342-B048-85BDC9FD1C3A}</a:tableStyleId>
              </a:tblPr>
              <a:tblGrid>
                <a:gridCol w="1447800"/>
                <a:gridCol w="3429000"/>
                <a:gridCol w="3581400"/>
              </a:tblGrid>
              <a:tr h="604427">
                <a:tc gridSpan="3">
                  <a:txBody>
                    <a:bodyPr/>
                    <a:lstStyle/>
                    <a:p>
                      <a:pPr algn="ctr"/>
                      <a:r>
                        <a:rPr lang="en-US" sz="3200" dirty="0" smtClean="0"/>
                        <a:t>Pros</a:t>
                      </a:r>
                      <a:r>
                        <a:rPr lang="en-US" sz="3200" baseline="0" dirty="0" smtClean="0"/>
                        <a:t> &amp; Cons of Different Types of Lights</a:t>
                      </a:r>
                      <a:endParaRPr lang="en-US" sz="3200" dirty="0"/>
                    </a:p>
                  </a:txBody>
                  <a:tcPr/>
                </a:tc>
                <a:tc hMerge="1">
                  <a:txBody>
                    <a:bodyPr/>
                    <a:lstStyle/>
                    <a:p>
                      <a:pPr algn="ctr"/>
                      <a:endParaRPr lang="en-US" sz="3600" dirty="0"/>
                    </a:p>
                  </a:txBody>
                  <a:tcPr/>
                </a:tc>
                <a:tc hMerge="1">
                  <a:txBody>
                    <a:bodyPr/>
                    <a:lstStyle/>
                    <a:p>
                      <a:pPr algn="ctr"/>
                      <a:endParaRPr lang="en-US" sz="3600" dirty="0"/>
                    </a:p>
                  </a:txBody>
                  <a:tcPr/>
                </a:tc>
              </a:tr>
              <a:tr h="815976">
                <a:tc>
                  <a:txBody>
                    <a:bodyPr/>
                    <a:lstStyle/>
                    <a:p>
                      <a:r>
                        <a:rPr lang="en-US" sz="2400" b="1" dirty="0" smtClean="0"/>
                        <a:t>Types</a:t>
                      </a:r>
                      <a:r>
                        <a:rPr lang="en-US" sz="2400" b="1" baseline="0" dirty="0" smtClean="0"/>
                        <a:t> of Lights</a:t>
                      </a:r>
                      <a:endParaRPr lang="en-US" sz="2400" b="1" dirty="0"/>
                    </a:p>
                  </a:txBody>
                  <a:tcPr>
                    <a:solidFill>
                      <a:schemeClr val="tx2">
                        <a:lumMod val="40000"/>
                        <a:lumOff val="60000"/>
                      </a:schemeClr>
                    </a:solidFill>
                  </a:tcPr>
                </a:tc>
                <a:tc>
                  <a:txBody>
                    <a:bodyPr/>
                    <a:lstStyle/>
                    <a:p>
                      <a:pPr algn="ctr"/>
                      <a:r>
                        <a:rPr lang="en-US" sz="3200" b="1" dirty="0" smtClean="0"/>
                        <a:t>Pros</a:t>
                      </a:r>
                      <a:endParaRPr lang="en-US" sz="3200" b="1" dirty="0"/>
                    </a:p>
                  </a:txBody>
                  <a:tcPr>
                    <a:solidFill>
                      <a:schemeClr val="tx2">
                        <a:lumMod val="40000"/>
                        <a:lumOff val="60000"/>
                      </a:schemeClr>
                    </a:solidFill>
                  </a:tcPr>
                </a:tc>
                <a:tc>
                  <a:txBody>
                    <a:bodyPr/>
                    <a:lstStyle/>
                    <a:p>
                      <a:pPr algn="ctr"/>
                      <a:r>
                        <a:rPr lang="en-US" sz="3200" b="1" dirty="0" smtClean="0"/>
                        <a:t>Cons</a:t>
                      </a:r>
                      <a:endParaRPr lang="en-US" sz="3200" b="1" dirty="0"/>
                    </a:p>
                  </a:txBody>
                  <a:tcPr>
                    <a:solidFill>
                      <a:schemeClr val="tx2">
                        <a:lumMod val="40000"/>
                        <a:lumOff val="60000"/>
                      </a:schemeClr>
                    </a:solidFill>
                  </a:tcPr>
                </a:tc>
              </a:tr>
              <a:tr h="1812532">
                <a:tc>
                  <a:txBody>
                    <a:bodyPr/>
                    <a:lstStyle/>
                    <a:p>
                      <a:r>
                        <a:rPr lang="en-US" b="1" dirty="0" smtClean="0"/>
                        <a:t>Light</a:t>
                      </a:r>
                      <a:r>
                        <a:rPr lang="en-US" b="1" baseline="0" dirty="0" smtClean="0"/>
                        <a:t> Emitting Diodes (LEDs)</a:t>
                      </a:r>
                      <a:endParaRPr lang="en-US" b="1" dirty="0"/>
                    </a:p>
                  </a:txBody>
                  <a:tcPr/>
                </a:tc>
                <a:tc>
                  <a:txBody>
                    <a:bodyPr/>
                    <a:lstStyle/>
                    <a:p>
                      <a:endParaRPr lang="en-US" dirty="0"/>
                    </a:p>
                  </a:txBody>
                  <a:tcPr/>
                </a:tc>
                <a:tc>
                  <a:txBody>
                    <a:bodyPr/>
                    <a:lstStyle/>
                    <a:p>
                      <a:endParaRPr lang="en-US" dirty="0"/>
                    </a:p>
                  </a:txBody>
                  <a:tcPr/>
                </a:tc>
              </a:tr>
              <a:tr h="1812532">
                <a:tc>
                  <a:txBody>
                    <a:bodyPr/>
                    <a:lstStyle/>
                    <a:p>
                      <a:r>
                        <a:rPr lang="en-US" b="1" dirty="0" smtClean="0"/>
                        <a:t>Incandescent</a:t>
                      </a:r>
                      <a:r>
                        <a:rPr lang="en-US" b="1" baseline="0" dirty="0" smtClean="0"/>
                        <a:t> Light Bulbs</a:t>
                      </a:r>
                      <a:endParaRPr lang="en-US" b="1" dirty="0"/>
                    </a:p>
                  </a:txBody>
                  <a:tcPr/>
                </a:tc>
                <a:tc>
                  <a:txBody>
                    <a:bodyPr/>
                    <a:lstStyle/>
                    <a:p>
                      <a:endParaRPr lang="en-US"/>
                    </a:p>
                  </a:txBody>
                  <a:tcPr/>
                </a:tc>
                <a:tc>
                  <a:txBody>
                    <a:bodyPr/>
                    <a:lstStyle/>
                    <a:p>
                      <a:endParaRPr lang="en-US"/>
                    </a:p>
                  </a:txBody>
                  <a:tcPr/>
                </a:tc>
              </a:tr>
              <a:tr h="1812532">
                <a:tc>
                  <a:txBody>
                    <a:bodyPr/>
                    <a:lstStyle/>
                    <a:p>
                      <a:r>
                        <a:rPr lang="en-US" b="1" dirty="0" smtClean="0"/>
                        <a:t>Compact Fluorescents (CFLs)</a:t>
                      </a:r>
                      <a:endParaRPr lang="en-US" b="1" dirty="0"/>
                    </a:p>
                  </a:txBody>
                  <a:tcPr/>
                </a:tc>
                <a:tc>
                  <a:txBody>
                    <a:bodyPr/>
                    <a:lstStyle/>
                    <a:p>
                      <a:endParaRPr lang="en-US"/>
                    </a:p>
                  </a:txBody>
                  <a:tcPr/>
                </a:tc>
                <a:tc>
                  <a:txBody>
                    <a:bodyPr/>
                    <a:lstStyle/>
                    <a:p>
                      <a:endParaRPr lang="en-US" dirty="0"/>
                    </a:p>
                  </a:txBody>
                  <a:tcPr/>
                </a:tc>
              </a:tr>
            </a:tbl>
          </a:graphicData>
        </a:graphic>
      </p:graphicFrame>
    </p:spTree>
    <p:extLst>
      <p:ext uri="{BB962C8B-B14F-4D97-AF65-F5344CB8AC3E}">
        <p14:creationId xmlns:p14="http://schemas.microsoft.com/office/powerpoint/2010/main" val="191805851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274614405"/>
              </p:ext>
            </p:extLst>
          </p:nvPr>
        </p:nvGraphicFramePr>
        <p:xfrm>
          <a:off x="304800" y="0"/>
          <a:ext cx="8458200" cy="6864983"/>
        </p:xfrm>
        <a:graphic>
          <a:graphicData uri="http://schemas.openxmlformats.org/drawingml/2006/table">
            <a:tbl>
              <a:tblPr firstRow="1" bandRow="1">
                <a:tableStyleId>{5C22544A-7EE6-4342-B048-85BDC9FD1C3A}</a:tableStyleId>
              </a:tblPr>
              <a:tblGrid>
                <a:gridCol w="1447800"/>
                <a:gridCol w="3429000"/>
                <a:gridCol w="3581400"/>
              </a:tblGrid>
              <a:tr h="604427">
                <a:tc gridSpan="3">
                  <a:txBody>
                    <a:bodyPr/>
                    <a:lstStyle/>
                    <a:p>
                      <a:pPr algn="ctr"/>
                      <a:r>
                        <a:rPr lang="en-US" sz="3200" dirty="0" smtClean="0"/>
                        <a:t>Pros</a:t>
                      </a:r>
                      <a:r>
                        <a:rPr lang="en-US" sz="3200" baseline="0" dirty="0" smtClean="0"/>
                        <a:t> &amp; Cons of Different Types of Lights</a:t>
                      </a:r>
                      <a:endParaRPr lang="en-US" sz="3200" dirty="0"/>
                    </a:p>
                  </a:txBody>
                  <a:tcPr/>
                </a:tc>
                <a:tc hMerge="1">
                  <a:txBody>
                    <a:bodyPr/>
                    <a:lstStyle/>
                    <a:p>
                      <a:pPr algn="ctr"/>
                      <a:endParaRPr lang="en-US" sz="3600" dirty="0"/>
                    </a:p>
                  </a:txBody>
                  <a:tcPr/>
                </a:tc>
                <a:tc hMerge="1">
                  <a:txBody>
                    <a:bodyPr/>
                    <a:lstStyle/>
                    <a:p>
                      <a:pPr algn="ctr"/>
                      <a:endParaRPr lang="en-US" sz="3600" dirty="0"/>
                    </a:p>
                  </a:txBody>
                  <a:tcPr/>
                </a:tc>
              </a:tr>
              <a:tr h="815976">
                <a:tc>
                  <a:txBody>
                    <a:bodyPr/>
                    <a:lstStyle/>
                    <a:p>
                      <a:r>
                        <a:rPr lang="en-US" sz="2400" b="1" dirty="0" smtClean="0"/>
                        <a:t>Types</a:t>
                      </a:r>
                      <a:r>
                        <a:rPr lang="en-US" sz="2400" b="1" baseline="0" dirty="0" smtClean="0"/>
                        <a:t> of Lights</a:t>
                      </a:r>
                      <a:endParaRPr lang="en-US" sz="2400" b="1" dirty="0"/>
                    </a:p>
                  </a:txBody>
                  <a:tcPr>
                    <a:solidFill>
                      <a:schemeClr val="tx2">
                        <a:lumMod val="40000"/>
                        <a:lumOff val="60000"/>
                      </a:schemeClr>
                    </a:solidFill>
                  </a:tcPr>
                </a:tc>
                <a:tc>
                  <a:txBody>
                    <a:bodyPr/>
                    <a:lstStyle/>
                    <a:p>
                      <a:pPr algn="ctr"/>
                      <a:r>
                        <a:rPr lang="en-US" sz="3200" b="1" dirty="0" smtClean="0"/>
                        <a:t>Pros</a:t>
                      </a:r>
                      <a:endParaRPr lang="en-US" sz="3200" b="1" dirty="0"/>
                    </a:p>
                  </a:txBody>
                  <a:tcPr>
                    <a:solidFill>
                      <a:schemeClr val="tx2">
                        <a:lumMod val="40000"/>
                        <a:lumOff val="60000"/>
                      </a:schemeClr>
                    </a:solidFill>
                  </a:tcPr>
                </a:tc>
                <a:tc>
                  <a:txBody>
                    <a:bodyPr/>
                    <a:lstStyle/>
                    <a:p>
                      <a:pPr algn="ctr"/>
                      <a:r>
                        <a:rPr lang="en-US" sz="3200" b="1" dirty="0" smtClean="0"/>
                        <a:t>Cons</a:t>
                      </a:r>
                      <a:endParaRPr lang="en-US" sz="3200" b="1" dirty="0"/>
                    </a:p>
                  </a:txBody>
                  <a:tcPr>
                    <a:solidFill>
                      <a:schemeClr val="tx2">
                        <a:lumMod val="40000"/>
                        <a:lumOff val="60000"/>
                      </a:schemeClr>
                    </a:solidFill>
                  </a:tcPr>
                </a:tc>
              </a:tr>
              <a:tr h="1812532">
                <a:tc>
                  <a:txBody>
                    <a:bodyPr/>
                    <a:lstStyle/>
                    <a:p>
                      <a:r>
                        <a:rPr lang="en-US" b="1" dirty="0" smtClean="0"/>
                        <a:t>Light</a:t>
                      </a:r>
                      <a:r>
                        <a:rPr lang="en-US" b="1" baseline="0" dirty="0" smtClean="0"/>
                        <a:t> Emitting Diodes (LEDs)</a:t>
                      </a:r>
                      <a:endParaRPr lang="en-US" b="1" dirty="0"/>
                    </a:p>
                  </a:txBody>
                  <a:tcPr/>
                </a:tc>
                <a:tc>
                  <a:txBody>
                    <a:bodyPr/>
                    <a:lstStyle/>
                    <a:p>
                      <a:pPr marL="285750" indent="-285750">
                        <a:buFont typeface="Arial" panose="020B0604020202020204" pitchFamily="34" charset="0"/>
                        <a:buChar char="•"/>
                      </a:pPr>
                      <a:r>
                        <a:rPr lang="en-US" sz="2000" b="1" dirty="0" smtClean="0"/>
                        <a:t>Uses least amount of energy</a:t>
                      </a:r>
                    </a:p>
                    <a:p>
                      <a:pPr marL="285750" indent="-285750">
                        <a:buFont typeface="Arial" panose="020B0604020202020204" pitchFamily="34" charset="0"/>
                        <a:buChar char="•"/>
                      </a:pPr>
                      <a:r>
                        <a:rPr lang="en-US" sz="2000" b="1" dirty="0" smtClean="0"/>
                        <a:t>Lasts longer than other types of bulbs</a:t>
                      </a:r>
                      <a:endParaRPr lang="en-US" sz="2000" b="1" dirty="0"/>
                    </a:p>
                  </a:txBody>
                  <a:tcPr/>
                </a:tc>
                <a:tc>
                  <a:txBody>
                    <a:bodyPr/>
                    <a:lstStyle/>
                    <a:p>
                      <a:pPr marL="285750" indent="-285750">
                        <a:buFont typeface="Arial" panose="020B0604020202020204" pitchFamily="34" charset="0"/>
                        <a:buChar char="•"/>
                      </a:pPr>
                      <a:r>
                        <a:rPr lang="en-US" sz="2000" b="1" dirty="0" smtClean="0"/>
                        <a:t>Expensive </a:t>
                      </a:r>
                      <a:endParaRPr lang="en-US" sz="2000" b="1" dirty="0"/>
                    </a:p>
                  </a:txBody>
                  <a:tcPr/>
                </a:tc>
              </a:tr>
              <a:tr h="1812532">
                <a:tc>
                  <a:txBody>
                    <a:bodyPr/>
                    <a:lstStyle/>
                    <a:p>
                      <a:r>
                        <a:rPr lang="en-US" b="1" dirty="0" smtClean="0"/>
                        <a:t>Incandescent</a:t>
                      </a:r>
                      <a:r>
                        <a:rPr lang="en-US" b="1" baseline="0" dirty="0" smtClean="0"/>
                        <a:t> Light Bulbs</a:t>
                      </a:r>
                      <a:endParaRPr lang="en-US" b="1" dirty="0"/>
                    </a:p>
                  </a:txBody>
                  <a:tcPr/>
                </a:tc>
                <a:tc>
                  <a:txBody>
                    <a:bodyPr/>
                    <a:lstStyle/>
                    <a:p>
                      <a:pPr marL="285750" indent="-285750">
                        <a:buFont typeface="Arial" panose="020B0604020202020204" pitchFamily="34" charset="0"/>
                        <a:buChar char="•"/>
                      </a:pPr>
                      <a:r>
                        <a:rPr lang="en-US" sz="2000" b="1" dirty="0" smtClean="0"/>
                        <a:t>Inexpensive </a:t>
                      </a:r>
                    </a:p>
                    <a:p>
                      <a:pPr marL="285750" indent="-285750">
                        <a:buFont typeface="Arial" panose="020B0604020202020204" pitchFamily="34" charset="0"/>
                        <a:buChar char="•"/>
                      </a:pPr>
                      <a:r>
                        <a:rPr lang="en-US" sz="2000" b="1" dirty="0" smtClean="0"/>
                        <a:t>Gives off a pleasant</a:t>
                      </a:r>
                      <a:r>
                        <a:rPr lang="en-US" sz="2000" b="1" baseline="0" dirty="0" smtClean="0"/>
                        <a:t> light </a:t>
                      </a:r>
                      <a:endParaRPr lang="en-US" sz="2000" b="1" dirty="0"/>
                    </a:p>
                  </a:txBody>
                  <a:tcPr/>
                </a:tc>
                <a:tc>
                  <a:txBody>
                    <a:bodyPr/>
                    <a:lstStyle/>
                    <a:p>
                      <a:pPr marL="285750" indent="-285750">
                        <a:buFont typeface="Arial" panose="020B0604020202020204" pitchFamily="34" charset="0"/>
                        <a:buChar char="•"/>
                      </a:pPr>
                      <a:r>
                        <a:rPr lang="en-US" sz="2000" b="1" dirty="0" smtClean="0"/>
                        <a:t>Does</a:t>
                      </a:r>
                      <a:r>
                        <a:rPr lang="en-US" sz="2000" b="1" baseline="0" dirty="0" smtClean="0"/>
                        <a:t> not last very long</a:t>
                      </a:r>
                    </a:p>
                    <a:p>
                      <a:pPr marL="285750" indent="-285750">
                        <a:buFont typeface="Arial" panose="020B0604020202020204" pitchFamily="34" charset="0"/>
                        <a:buChar char="•"/>
                      </a:pPr>
                      <a:r>
                        <a:rPr lang="en-US" sz="2000" b="1" baseline="0" dirty="0" smtClean="0"/>
                        <a:t>Uses more energy than LEDs or CFLs</a:t>
                      </a:r>
                      <a:endParaRPr lang="en-US" sz="2000" b="1" dirty="0"/>
                    </a:p>
                  </a:txBody>
                  <a:tcPr/>
                </a:tc>
              </a:tr>
              <a:tr h="1812532">
                <a:tc>
                  <a:txBody>
                    <a:bodyPr/>
                    <a:lstStyle/>
                    <a:p>
                      <a:r>
                        <a:rPr lang="en-US" b="1" dirty="0" smtClean="0"/>
                        <a:t>Compact Fluorescents (CFLs)</a:t>
                      </a:r>
                      <a:endParaRPr lang="en-US" b="1" dirty="0"/>
                    </a:p>
                  </a:txBody>
                  <a:tcPr/>
                </a:tc>
                <a:tc>
                  <a:txBody>
                    <a:bodyPr/>
                    <a:lstStyle/>
                    <a:p>
                      <a:pPr marL="285750" indent="-285750">
                        <a:buFont typeface="Arial" panose="020B0604020202020204" pitchFamily="34" charset="0"/>
                        <a:buChar char="•"/>
                      </a:pPr>
                      <a:r>
                        <a:rPr lang="en-US" sz="2000" b="1" dirty="0" smtClean="0"/>
                        <a:t>Use a lot less energy than</a:t>
                      </a:r>
                      <a:r>
                        <a:rPr lang="en-US" sz="2000" b="1" baseline="0" dirty="0" smtClean="0"/>
                        <a:t> incandescent bulbs</a:t>
                      </a:r>
                    </a:p>
                    <a:p>
                      <a:pPr marL="285750" indent="-285750">
                        <a:buFont typeface="Arial" panose="020B0604020202020204" pitchFamily="34" charset="0"/>
                        <a:buChar char="•"/>
                      </a:pPr>
                      <a:r>
                        <a:rPr lang="en-US" sz="2000" b="1" baseline="0" dirty="0" smtClean="0"/>
                        <a:t>Lasts longer than regular incandescent bulbs</a:t>
                      </a:r>
                      <a:endParaRPr lang="en-US" sz="2000" b="1" dirty="0"/>
                    </a:p>
                  </a:txBody>
                  <a:tcPr/>
                </a:tc>
                <a:tc>
                  <a:txBody>
                    <a:bodyPr/>
                    <a:lstStyle/>
                    <a:p>
                      <a:pPr marL="285750" indent="-285750">
                        <a:buFont typeface="Arial" panose="020B0604020202020204" pitchFamily="34" charset="0"/>
                        <a:buChar char="•"/>
                      </a:pPr>
                      <a:r>
                        <a:rPr lang="en-US" sz="2000" b="1" dirty="0" smtClean="0"/>
                        <a:t>More expensive than incandescent bulbs</a:t>
                      </a:r>
                    </a:p>
                    <a:p>
                      <a:pPr marL="285750" indent="-285750">
                        <a:buFont typeface="Arial" panose="020B0604020202020204" pitchFamily="34" charset="0"/>
                        <a:buChar char="•"/>
                      </a:pPr>
                      <a:r>
                        <a:rPr lang="en-US" sz="2000" b="1" dirty="0" smtClean="0"/>
                        <a:t>Contains mercury, so it should be recycled</a:t>
                      </a:r>
                    </a:p>
                    <a:p>
                      <a:endParaRPr lang="en-US" sz="2000" b="1" dirty="0"/>
                    </a:p>
                  </a:txBody>
                  <a:tcPr/>
                </a:tc>
              </a:tr>
            </a:tbl>
          </a:graphicData>
        </a:graphic>
      </p:graphicFrame>
    </p:spTree>
    <p:extLst>
      <p:ext uri="{BB962C8B-B14F-4D97-AF65-F5344CB8AC3E}">
        <p14:creationId xmlns:p14="http://schemas.microsoft.com/office/powerpoint/2010/main" val="64789775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274614405"/>
              </p:ext>
            </p:extLst>
          </p:nvPr>
        </p:nvGraphicFramePr>
        <p:xfrm>
          <a:off x="304800" y="0"/>
          <a:ext cx="8458200" cy="6864983"/>
        </p:xfrm>
        <a:graphic>
          <a:graphicData uri="http://schemas.openxmlformats.org/drawingml/2006/table">
            <a:tbl>
              <a:tblPr firstRow="1" bandRow="1">
                <a:tableStyleId>{5C22544A-7EE6-4342-B048-85BDC9FD1C3A}</a:tableStyleId>
              </a:tblPr>
              <a:tblGrid>
                <a:gridCol w="1447800"/>
                <a:gridCol w="3429000"/>
                <a:gridCol w="3581400"/>
              </a:tblGrid>
              <a:tr h="604427">
                <a:tc gridSpan="3">
                  <a:txBody>
                    <a:bodyPr/>
                    <a:lstStyle/>
                    <a:p>
                      <a:pPr algn="ctr"/>
                      <a:r>
                        <a:rPr lang="en-US" sz="3200" dirty="0" smtClean="0"/>
                        <a:t>Pros</a:t>
                      </a:r>
                      <a:r>
                        <a:rPr lang="en-US" sz="3200" baseline="0" dirty="0" smtClean="0"/>
                        <a:t> &amp; Cons of Different Types of Lights</a:t>
                      </a:r>
                      <a:endParaRPr lang="en-US" sz="3200" dirty="0"/>
                    </a:p>
                  </a:txBody>
                  <a:tcPr/>
                </a:tc>
                <a:tc hMerge="1">
                  <a:txBody>
                    <a:bodyPr/>
                    <a:lstStyle/>
                    <a:p>
                      <a:pPr algn="ctr"/>
                      <a:endParaRPr lang="en-US" sz="3600" dirty="0"/>
                    </a:p>
                  </a:txBody>
                  <a:tcPr/>
                </a:tc>
                <a:tc hMerge="1">
                  <a:txBody>
                    <a:bodyPr/>
                    <a:lstStyle/>
                    <a:p>
                      <a:pPr algn="ctr"/>
                      <a:endParaRPr lang="en-US" sz="3600" dirty="0"/>
                    </a:p>
                  </a:txBody>
                  <a:tcPr/>
                </a:tc>
              </a:tr>
              <a:tr h="815976">
                <a:tc>
                  <a:txBody>
                    <a:bodyPr/>
                    <a:lstStyle/>
                    <a:p>
                      <a:r>
                        <a:rPr lang="en-US" sz="2400" b="1" dirty="0" smtClean="0"/>
                        <a:t>Types</a:t>
                      </a:r>
                      <a:r>
                        <a:rPr lang="en-US" sz="2400" b="1" baseline="0" dirty="0" smtClean="0"/>
                        <a:t> of Lights</a:t>
                      </a:r>
                      <a:endParaRPr lang="en-US" sz="2400" b="1" dirty="0"/>
                    </a:p>
                  </a:txBody>
                  <a:tcPr>
                    <a:solidFill>
                      <a:schemeClr val="tx2">
                        <a:lumMod val="40000"/>
                        <a:lumOff val="60000"/>
                      </a:schemeClr>
                    </a:solidFill>
                  </a:tcPr>
                </a:tc>
                <a:tc>
                  <a:txBody>
                    <a:bodyPr/>
                    <a:lstStyle/>
                    <a:p>
                      <a:pPr algn="ctr"/>
                      <a:r>
                        <a:rPr lang="en-US" sz="3200" b="1" dirty="0" smtClean="0"/>
                        <a:t>Pros</a:t>
                      </a:r>
                      <a:endParaRPr lang="en-US" sz="3200" b="1" dirty="0"/>
                    </a:p>
                  </a:txBody>
                  <a:tcPr>
                    <a:solidFill>
                      <a:schemeClr val="tx2">
                        <a:lumMod val="40000"/>
                        <a:lumOff val="60000"/>
                      </a:schemeClr>
                    </a:solidFill>
                  </a:tcPr>
                </a:tc>
                <a:tc>
                  <a:txBody>
                    <a:bodyPr/>
                    <a:lstStyle/>
                    <a:p>
                      <a:pPr algn="ctr"/>
                      <a:r>
                        <a:rPr lang="en-US" sz="3200" b="1" dirty="0" smtClean="0"/>
                        <a:t>Cons</a:t>
                      </a:r>
                      <a:endParaRPr lang="en-US" sz="3200" b="1" dirty="0"/>
                    </a:p>
                  </a:txBody>
                  <a:tcPr>
                    <a:solidFill>
                      <a:schemeClr val="tx2">
                        <a:lumMod val="40000"/>
                        <a:lumOff val="60000"/>
                      </a:schemeClr>
                    </a:solidFill>
                  </a:tcPr>
                </a:tc>
              </a:tr>
              <a:tr h="1812532">
                <a:tc>
                  <a:txBody>
                    <a:bodyPr/>
                    <a:lstStyle/>
                    <a:p>
                      <a:r>
                        <a:rPr lang="en-US" b="1" dirty="0" smtClean="0"/>
                        <a:t>Light</a:t>
                      </a:r>
                      <a:r>
                        <a:rPr lang="en-US" b="1" baseline="0" dirty="0" smtClean="0"/>
                        <a:t> Emitting Diodes (LEDs)</a:t>
                      </a:r>
                      <a:endParaRPr lang="en-US" b="1" dirty="0"/>
                    </a:p>
                  </a:txBody>
                  <a:tcPr/>
                </a:tc>
                <a:tc>
                  <a:txBody>
                    <a:bodyPr/>
                    <a:lstStyle/>
                    <a:p>
                      <a:pPr marL="285750" indent="-285750">
                        <a:buFont typeface="Arial" panose="020B0604020202020204" pitchFamily="34" charset="0"/>
                        <a:buChar char="•"/>
                      </a:pPr>
                      <a:r>
                        <a:rPr lang="en-US" sz="2000" b="1" dirty="0" smtClean="0"/>
                        <a:t>Uses least amount of energy</a:t>
                      </a:r>
                    </a:p>
                    <a:p>
                      <a:pPr marL="285750" indent="-285750">
                        <a:buFont typeface="Arial" panose="020B0604020202020204" pitchFamily="34" charset="0"/>
                        <a:buChar char="•"/>
                      </a:pPr>
                      <a:r>
                        <a:rPr lang="en-US" sz="2000" b="1" dirty="0" smtClean="0"/>
                        <a:t>Lasts longer than other types of bulbs</a:t>
                      </a:r>
                      <a:endParaRPr lang="en-US" sz="2000" b="1" dirty="0"/>
                    </a:p>
                  </a:txBody>
                  <a:tcPr/>
                </a:tc>
                <a:tc>
                  <a:txBody>
                    <a:bodyPr/>
                    <a:lstStyle/>
                    <a:p>
                      <a:pPr marL="285750" indent="-285750">
                        <a:buFont typeface="Arial" panose="020B0604020202020204" pitchFamily="34" charset="0"/>
                        <a:buChar char="•"/>
                      </a:pPr>
                      <a:r>
                        <a:rPr lang="en-US" sz="2000" b="1" dirty="0" smtClean="0"/>
                        <a:t>Expensive </a:t>
                      </a:r>
                      <a:endParaRPr lang="en-US" sz="2000" b="1" dirty="0"/>
                    </a:p>
                  </a:txBody>
                  <a:tcPr/>
                </a:tc>
              </a:tr>
              <a:tr h="1812532">
                <a:tc>
                  <a:txBody>
                    <a:bodyPr/>
                    <a:lstStyle/>
                    <a:p>
                      <a:r>
                        <a:rPr lang="en-US" b="1" dirty="0" smtClean="0"/>
                        <a:t>Incandescent</a:t>
                      </a:r>
                      <a:r>
                        <a:rPr lang="en-US" b="1" baseline="0" dirty="0" smtClean="0"/>
                        <a:t> Light Bulbs</a:t>
                      </a:r>
                      <a:endParaRPr lang="en-US" b="1" dirty="0"/>
                    </a:p>
                  </a:txBody>
                  <a:tcPr/>
                </a:tc>
                <a:tc>
                  <a:txBody>
                    <a:bodyPr/>
                    <a:lstStyle/>
                    <a:p>
                      <a:pPr marL="285750" indent="-285750">
                        <a:buFont typeface="Arial" panose="020B0604020202020204" pitchFamily="34" charset="0"/>
                        <a:buChar char="•"/>
                      </a:pPr>
                      <a:r>
                        <a:rPr lang="en-US" sz="2000" b="1" dirty="0" smtClean="0"/>
                        <a:t>Inexpensive </a:t>
                      </a:r>
                    </a:p>
                    <a:p>
                      <a:pPr marL="285750" indent="-285750">
                        <a:buFont typeface="Arial" panose="020B0604020202020204" pitchFamily="34" charset="0"/>
                        <a:buChar char="•"/>
                      </a:pPr>
                      <a:r>
                        <a:rPr lang="en-US" sz="2000" b="1" dirty="0" smtClean="0"/>
                        <a:t>Gives off a pleasant</a:t>
                      </a:r>
                      <a:r>
                        <a:rPr lang="en-US" sz="2000" b="1" baseline="0" dirty="0" smtClean="0"/>
                        <a:t> light </a:t>
                      </a:r>
                      <a:endParaRPr lang="en-US" sz="2000" b="1" dirty="0"/>
                    </a:p>
                  </a:txBody>
                  <a:tcPr/>
                </a:tc>
                <a:tc>
                  <a:txBody>
                    <a:bodyPr/>
                    <a:lstStyle/>
                    <a:p>
                      <a:pPr marL="285750" indent="-285750">
                        <a:buFont typeface="Arial" panose="020B0604020202020204" pitchFamily="34" charset="0"/>
                        <a:buChar char="•"/>
                      </a:pPr>
                      <a:r>
                        <a:rPr lang="en-US" sz="2000" b="1" dirty="0" smtClean="0"/>
                        <a:t>Does</a:t>
                      </a:r>
                      <a:r>
                        <a:rPr lang="en-US" sz="2000" b="1" baseline="0" dirty="0" smtClean="0"/>
                        <a:t> not last very long</a:t>
                      </a:r>
                    </a:p>
                    <a:p>
                      <a:pPr marL="285750" indent="-285750">
                        <a:buFont typeface="Arial" panose="020B0604020202020204" pitchFamily="34" charset="0"/>
                        <a:buChar char="•"/>
                      </a:pPr>
                      <a:r>
                        <a:rPr lang="en-US" sz="2000" b="1" baseline="0" dirty="0" smtClean="0"/>
                        <a:t>Uses more energy than LEDs or CFLs</a:t>
                      </a:r>
                      <a:endParaRPr lang="en-US" sz="2000" b="1" dirty="0"/>
                    </a:p>
                  </a:txBody>
                  <a:tcPr/>
                </a:tc>
              </a:tr>
              <a:tr h="1812532">
                <a:tc>
                  <a:txBody>
                    <a:bodyPr/>
                    <a:lstStyle/>
                    <a:p>
                      <a:r>
                        <a:rPr lang="en-US" b="1" dirty="0" smtClean="0"/>
                        <a:t>Compact Fluorescents (CFLs)</a:t>
                      </a:r>
                      <a:endParaRPr lang="en-US" b="1" dirty="0"/>
                    </a:p>
                  </a:txBody>
                  <a:tcPr/>
                </a:tc>
                <a:tc>
                  <a:txBody>
                    <a:bodyPr/>
                    <a:lstStyle/>
                    <a:p>
                      <a:pPr marL="285750" indent="-285750">
                        <a:buFont typeface="Arial" panose="020B0604020202020204" pitchFamily="34" charset="0"/>
                        <a:buChar char="•"/>
                      </a:pPr>
                      <a:r>
                        <a:rPr lang="en-US" sz="2000" b="1" dirty="0" smtClean="0"/>
                        <a:t>Use a lot less energy than</a:t>
                      </a:r>
                      <a:r>
                        <a:rPr lang="en-US" sz="2000" b="1" baseline="0" dirty="0" smtClean="0"/>
                        <a:t> incandescent bulbs</a:t>
                      </a:r>
                    </a:p>
                    <a:p>
                      <a:pPr marL="285750" indent="-285750">
                        <a:buFont typeface="Arial" panose="020B0604020202020204" pitchFamily="34" charset="0"/>
                        <a:buChar char="•"/>
                      </a:pPr>
                      <a:r>
                        <a:rPr lang="en-US" sz="2000" b="1" baseline="0" dirty="0" smtClean="0"/>
                        <a:t>Lasts longer than regular incandescent bulbs</a:t>
                      </a:r>
                      <a:endParaRPr lang="en-US" sz="2000" b="1" dirty="0"/>
                    </a:p>
                  </a:txBody>
                  <a:tcPr/>
                </a:tc>
                <a:tc>
                  <a:txBody>
                    <a:bodyPr/>
                    <a:lstStyle/>
                    <a:p>
                      <a:pPr marL="285750" indent="-285750">
                        <a:buFont typeface="Arial" panose="020B0604020202020204" pitchFamily="34" charset="0"/>
                        <a:buChar char="•"/>
                      </a:pPr>
                      <a:r>
                        <a:rPr lang="en-US" sz="2000" b="1" dirty="0" smtClean="0"/>
                        <a:t>More expensive than incandescent bulbs</a:t>
                      </a:r>
                    </a:p>
                    <a:p>
                      <a:pPr marL="285750" indent="-285750">
                        <a:buFont typeface="Arial" panose="020B0604020202020204" pitchFamily="34" charset="0"/>
                        <a:buChar char="•"/>
                      </a:pPr>
                      <a:r>
                        <a:rPr lang="en-US" sz="2000" b="1" dirty="0" smtClean="0"/>
                        <a:t>Contains mercury, so it should be recycled</a:t>
                      </a:r>
                    </a:p>
                    <a:p>
                      <a:endParaRPr lang="en-US" sz="2000" b="1" dirty="0"/>
                    </a:p>
                  </a:txBody>
                  <a:tcPr/>
                </a:tc>
              </a:tr>
            </a:tbl>
          </a:graphicData>
        </a:graphic>
      </p:graphicFrame>
    </p:spTree>
    <p:extLst>
      <p:ext uri="{BB962C8B-B14F-4D97-AF65-F5344CB8AC3E}">
        <p14:creationId xmlns:p14="http://schemas.microsoft.com/office/powerpoint/2010/main" val="297813386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Make a Claim – Paragraph</a:t>
            </a:r>
            <a:endParaRPr lang="en-US" dirty="0"/>
          </a:p>
        </p:txBody>
      </p:sp>
      <p:sp>
        <p:nvSpPr>
          <p:cNvPr id="3" name="Content Placeholder 2"/>
          <p:cNvSpPr>
            <a:spLocks noGrp="1"/>
          </p:cNvSpPr>
          <p:nvPr>
            <p:ph idx="1"/>
          </p:nvPr>
        </p:nvSpPr>
        <p:spPr>
          <a:xfrm>
            <a:off x="457200" y="1447800"/>
            <a:ext cx="8229600" cy="4525963"/>
          </a:xfrm>
        </p:spPr>
        <p:txBody>
          <a:bodyPr/>
          <a:lstStyle/>
          <a:p>
            <a:pPr marL="0" indent="0">
              <a:buNone/>
            </a:pPr>
            <a:r>
              <a:rPr lang="en-US" dirty="0" smtClean="0"/>
              <a:t>Write a paragraph about which type of light bulb you would recommend using based on the positives and negatives you listed. Give support for your reasoning based on the specifics from the comparison chart.</a:t>
            </a:r>
            <a:endParaRPr lang="en-US" dirty="0"/>
          </a:p>
        </p:txBody>
      </p:sp>
    </p:spTree>
    <p:extLst>
      <p:ext uri="{BB962C8B-B14F-4D97-AF65-F5344CB8AC3E}">
        <p14:creationId xmlns:p14="http://schemas.microsoft.com/office/powerpoint/2010/main" val="136561519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8000" b="1" u="sng" dirty="0" smtClean="0">
                <a:effectLst>
                  <a:outerShdw blurRad="38100" dist="38100" dir="2700000" algn="tl">
                    <a:srgbClr val="000000">
                      <a:alpha val="43137"/>
                    </a:srgbClr>
                  </a:outerShdw>
                </a:effectLst>
                <a:latin typeface="Corbel" pitchFamily="34" charset="0"/>
              </a:rPr>
              <a:t>QOD#31</a:t>
            </a:r>
            <a:endParaRPr lang="en-US" sz="8000" b="1" u="sng" dirty="0">
              <a:effectLst>
                <a:outerShdw blurRad="38100" dist="38100" dir="2700000" algn="tl">
                  <a:srgbClr val="000000">
                    <a:alpha val="43137"/>
                  </a:srgbClr>
                </a:outerShdw>
              </a:effectLst>
              <a:latin typeface="Corbel" pitchFamily="34" charset="0"/>
            </a:endParaRPr>
          </a:p>
        </p:txBody>
      </p:sp>
      <p:sp>
        <p:nvSpPr>
          <p:cNvPr id="3" name="Content Placeholder 2"/>
          <p:cNvSpPr>
            <a:spLocks noGrp="1"/>
          </p:cNvSpPr>
          <p:nvPr>
            <p:ph idx="1"/>
          </p:nvPr>
        </p:nvSpPr>
        <p:spPr>
          <a:xfrm>
            <a:off x="304800" y="1600200"/>
            <a:ext cx="8382000" cy="4525963"/>
          </a:xfrm>
        </p:spPr>
        <p:txBody>
          <a:bodyPr>
            <a:normAutofit/>
          </a:bodyPr>
          <a:lstStyle/>
          <a:p>
            <a:pPr marL="0" indent="0">
              <a:buNone/>
            </a:pPr>
            <a:r>
              <a:rPr lang="en-US" sz="4400" b="1" dirty="0" smtClean="0">
                <a:latin typeface="Corbel" pitchFamily="34" charset="0"/>
              </a:rPr>
              <a:t>Explain how a light switch works. </a:t>
            </a:r>
            <a:r>
              <a:rPr lang="en-US" sz="4400" dirty="0" smtClean="0">
                <a:latin typeface="Corbel" pitchFamily="34" charset="0"/>
              </a:rPr>
              <a:t>(Be specific about when a switch is open and closed.)</a:t>
            </a:r>
            <a:endParaRPr lang="en-US" sz="4400" dirty="0">
              <a:latin typeface="Corbel" pitchFamily="34" charset="0"/>
            </a:endParaRPr>
          </a:p>
        </p:txBody>
      </p:sp>
    </p:spTree>
    <p:extLst>
      <p:ext uri="{BB962C8B-B14F-4D97-AF65-F5344CB8AC3E}">
        <p14:creationId xmlns:p14="http://schemas.microsoft.com/office/powerpoint/2010/main" val="242199772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228600" y="108204"/>
            <a:ext cx="8458200" cy="6935724"/>
          </a:xfrm>
          <a:prstGeom prst="rect">
            <a:avLst/>
          </a:prstGeom>
        </p:spPr>
      </p:pic>
    </p:spTree>
    <p:extLst>
      <p:ext uri="{BB962C8B-B14F-4D97-AF65-F5344CB8AC3E}">
        <p14:creationId xmlns:p14="http://schemas.microsoft.com/office/powerpoint/2010/main" val="6562937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
            <a:ext cx="8229600" cy="1143000"/>
          </a:xfrm>
        </p:spPr>
        <p:txBody>
          <a:bodyPr>
            <a:noAutofit/>
          </a:bodyPr>
          <a:lstStyle/>
          <a:p>
            <a:r>
              <a:rPr lang="en-US" sz="5400" dirty="0">
                <a:latin typeface="Corbel" pitchFamily="34" charset="0"/>
              </a:rPr>
              <a:t>Draw Circuit Configurations</a:t>
            </a:r>
          </a:p>
        </p:txBody>
      </p:sp>
      <p:sp>
        <p:nvSpPr>
          <p:cNvPr id="3" name="Content Placeholder 2"/>
          <p:cNvSpPr>
            <a:spLocks noGrp="1"/>
          </p:cNvSpPr>
          <p:nvPr>
            <p:ph idx="1"/>
          </p:nvPr>
        </p:nvSpPr>
        <p:spPr>
          <a:xfrm>
            <a:off x="0" y="1066800"/>
            <a:ext cx="9067800" cy="5334000"/>
          </a:xfrm>
        </p:spPr>
        <p:txBody>
          <a:bodyPr>
            <a:noAutofit/>
          </a:bodyPr>
          <a:lstStyle/>
          <a:p>
            <a:pPr marL="514350" indent="-514350">
              <a:buFont typeface="+mj-lt"/>
              <a:buAutoNum type="arabicPeriod"/>
            </a:pPr>
            <a:r>
              <a:rPr lang="en-US" sz="3600" u="sng" dirty="0" smtClean="0"/>
              <a:t>Make</a:t>
            </a:r>
            <a:r>
              <a:rPr lang="en-US" sz="3600" dirty="0" smtClean="0"/>
              <a:t> a simple circuit to light up a light bulb. </a:t>
            </a:r>
            <a:r>
              <a:rPr lang="en-US" sz="3600" u="sng" dirty="0" smtClean="0"/>
              <a:t>Draw</a:t>
            </a:r>
            <a:r>
              <a:rPr lang="en-US" sz="3600" dirty="0" smtClean="0"/>
              <a:t> a diagram of this working configuration. </a:t>
            </a:r>
            <a:r>
              <a:rPr lang="en-US" sz="3600" u="sng" dirty="0" smtClean="0"/>
              <a:t>Label</a:t>
            </a:r>
            <a:r>
              <a:rPr lang="en-US" sz="3600" dirty="0" smtClean="0"/>
              <a:t> each part.</a:t>
            </a:r>
          </a:p>
          <a:p>
            <a:pPr marL="514350" indent="-514350">
              <a:buFont typeface="+mj-lt"/>
              <a:buAutoNum type="arabicPeriod"/>
            </a:pPr>
            <a:r>
              <a:rPr lang="en-US" sz="3600" u="sng" dirty="0" smtClean="0"/>
              <a:t>Make</a:t>
            </a:r>
            <a:r>
              <a:rPr lang="en-US" sz="3600" dirty="0" smtClean="0"/>
              <a:t> a more complex circuit which lights up one or more light bulbs. </a:t>
            </a:r>
            <a:r>
              <a:rPr lang="en-US" sz="3600" u="sng" dirty="0" smtClean="0"/>
              <a:t>Draw</a:t>
            </a:r>
            <a:r>
              <a:rPr lang="en-US" sz="3600" dirty="0" smtClean="0"/>
              <a:t> a diagram of this working configuration. </a:t>
            </a:r>
            <a:r>
              <a:rPr lang="en-US" sz="3600" u="sng" dirty="0" smtClean="0"/>
              <a:t>Label</a:t>
            </a:r>
            <a:r>
              <a:rPr lang="en-US" sz="3600" dirty="0" smtClean="0"/>
              <a:t> each part. </a:t>
            </a:r>
          </a:p>
          <a:p>
            <a:pPr marL="514350" indent="-514350">
              <a:buFont typeface="+mj-lt"/>
              <a:buAutoNum type="arabicPeriod"/>
            </a:pPr>
            <a:r>
              <a:rPr lang="en-US" sz="3600" u="sng" dirty="0" smtClean="0"/>
              <a:t>Make</a:t>
            </a:r>
            <a:r>
              <a:rPr lang="en-US" sz="3600" dirty="0" smtClean="0"/>
              <a:t> a different complex circuit. </a:t>
            </a:r>
            <a:r>
              <a:rPr lang="en-US" sz="3600" u="sng" dirty="0" smtClean="0"/>
              <a:t>Draw</a:t>
            </a:r>
            <a:r>
              <a:rPr lang="en-US" sz="3600" dirty="0" smtClean="0"/>
              <a:t> a diagram of this working configuration. </a:t>
            </a:r>
            <a:r>
              <a:rPr lang="en-US" sz="3600" u="sng" dirty="0" smtClean="0"/>
              <a:t>Label</a:t>
            </a:r>
            <a:r>
              <a:rPr lang="en-US" sz="3600" dirty="0" smtClean="0"/>
              <a:t> each part.</a:t>
            </a:r>
          </a:p>
          <a:p>
            <a:pPr marL="0" indent="0">
              <a:buNone/>
            </a:pPr>
            <a:endParaRPr lang="en-US" sz="3600" dirty="0" smtClean="0"/>
          </a:p>
          <a:p>
            <a:pPr marL="514350" indent="-514350">
              <a:buFont typeface="+mj-lt"/>
              <a:buAutoNum type="arabicPeriod"/>
            </a:pPr>
            <a:endParaRPr lang="en-US" sz="3600" dirty="0" smtClean="0"/>
          </a:p>
        </p:txBody>
      </p:sp>
    </p:spTree>
    <p:extLst>
      <p:ext uri="{BB962C8B-B14F-4D97-AF65-F5344CB8AC3E}">
        <p14:creationId xmlns:p14="http://schemas.microsoft.com/office/powerpoint/2010/main" val="2749842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8000" b="1" u="sng" dirty="0">
                <a:effectLst>
                  <a:outerShdw blurRad="38100" dist="38100" dir="2700000" algn="tl">
                    <a:srgbClr val="000000">
                      <a:alpha val="43137"/>
                    </a:srgbClr>
                  </a:outerShdw>
                </a:effectLst>
                <a:latin typeface="Corbel" pitchFamily="34" charset="0"/>
              </a:rPr>
              <a:t>Circuits</a:t>
            </a:r>
          </a:p>
        </p:txBody>
      </p:sp>
      <p:sp>
        <p:nvSpPr>
          <p:cNvPr id="3" name="Content Placeholder 2"/>
          <p:cNvSpPr>
            <a:spLocks noGrp="1"/>
          </p:cNvSpPr>
          <p:nvPr>
            <p:ph idx="1"/>
          </p:nvPr>
        </p:nvSpPr>
        <p:spPr>
          <a:xfrm>
            <a:off x="381000" y="1447800"/>
            <a:ext cx="8229600" cy="4525963"/>
          </a:xfrm>
        </p:spPr>
        <p:txBody>
          <a:bodyPr>
            <a:normAutofit/>
          </a:bodyPr>
          <a:lstStyle/>
          <a:p>
            <a:pPr marL="0" indent="0">
              <a:buNone/>
            </a:pPr>
            <a:r>
              <a:rPr lang="en-US" sz="4400" b="1" u="sng" dirty="0" smtClean="0"/>
              <a:t>Electric Circuits</a:t>
            </a:r>
            <a:r>
              <a:rPr lang="en-US" sz="4400" b="1" dirty="0" smtClean="0"/>
              <a:t> – a complete, closed path through which electrons can flow.</a:t>
            </a:r>
          </a:p>
          <a:p>
            <a:pPr marL="0" indent="0">
              <a:buNone/>
            </a:pPr>
            <a:endParaRPr lang="en-US" sz="1600" b="1" dirty="0"/>
          </a:p>
          <a:p>
            <a:r>
              <a:rPr lang="en-US" sz="4400" dirty="0" smtClean="0"/>
              <a:t>Glue in “Secret Language” Handout</a:t>
            </a:r>
            <a:endParaRPr lang="en-US" sz="4400" dirty="0"/>
          </a:p>
        </p:txBody>
      </p:sp>
    </p:spTree>
    <p:extLst>
      <p:ext uri="{BB962C8B-B14F-4D97-AF65-F5344CB8AC3E}">
        <p14:creationId xmlns:p14="http://schemas.microsoft.com/office/powerpoint/2010/main" val="480481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descr="C:\Documents and Settings\ASchneider\My Documents\Other Folders\My Pictures\Pics from 12-13 Labs\Electricity\20130310_001342.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9829" t="23726" r="25340" b="23333"/>
          <a:stretch/>
        </p:blipFill>
        <p:spPr bwMode="auto">
          <a:xfrm>
            <a:off x="2659409" y="285928"/>
            <a:ext cx="3588991" cy="259892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Documents and Settings\ASchneider\My Documents\Other Folders\My Pictures\Pics from 12-13 Labs\Electricity\20130310_001500.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3388" t="15372" r="14463" b="11570"/>
          <a:stretch/>
        </p:blipFill>
        <p:spPr bwMode="auto">
          <a:xfrm>
            <a:off x="2218209" y="3200400"/>
            <a:ext cx="4471389" cy="33957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2935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descr="C:\Documents and Settings\ASchneider\My Documents\Other Folders\My Pictures\Pics from 12-13 Labs\Electricity\20130310_001613.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6212" t="9292" r="6515" b="8283"/>
          <a:stretch/>
        </p:blipFill>
        <p:spPr bwMode="auto">
          <a:xfrm>
            <a:off x="318655" y="0"/>
            <a:ext cx="4625787" cy="327660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Documents and Settings\ASchneider\My Documents\Other Folders\My Pictures\Pics from 12-13 Labs\Electricity\20130310_001653.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844" t="11030" r="6678" b="9005"/>
          <a:stretch/>
        </p:blipFill>
        <p:spPr bwMode="auto">
          <a:xfrm>
            <a:off x="4114799" y="2590800"/>
            <a:ext cx="4849091" cy="32142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1231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28600"/>
            <a:ext cx="8839200" cy="6172200"/>
          </a:xfrm>
        </p:spPr>
        <p:txBody>
          <a:bodyPr>
            <a:normAutofit lnSpcReduction="10000"/>
          </a:bodyPr>
          <a:lstStyle/>
          <a:p>
            <a:pPr marL="742950" indent="-742950">
              <a:buAutoNum type="arabicPeriod"/>
            </a:pPr>
            <a:r>
              <a:rPr lang="en-US" sz="5400" b="1" u="sng" dirty="0" smtClean="0"/>
              <a:t>Series Circuit </a:t>
            </a:r>
            <a:endParaRPr lang="en-US" sz="5400" b="1" dirty="0"/>
          </a:p>
          <a:p>
            <a:pPr marL="742950" indent="-742950">
              <a:buAutoNum type="arabicPeriod"/>
            </a:pPr>
            <a:endParaRPr lang="en-US" sz="4400" b="1" dirty="0" smtClean="0"/>
          </a:p>
          <a:p>
            <a:pPr marL="742950" indent="-742950">
              <a:buAutoNum type="arabicPeriod"/>
            </a:pPr>
            <a:endParaRPr lang="en-US" sz="4400" b="1" dirty="0"/>
          </a:p>
          <a:p>
            <a:pPr marL="0" indent="0">
              <a:buNone/>
            </a:pPr>
            <a:endParaRPr lang="en-US" sz="6600" b="1" dirty="0"/>
          </a:p>
          <a:p>
            <a:pPr marL="0" indent="0">
              <a:buNone/>
            </a:pPr>
            <a:r>
              <a:rPr lang="en-US" sz="5400" b="1" dirty="0" smtClean="0"/>
              <a:t>An electric circuit with only one path for an electric current to flow. </a:t>
            </a:r>
          </a:p>
          <a:p>
            <a:pPr marL="0" indent="0">
              <a:buNone/>
            </a:pPr>
            <a:endParaRPr lang="en-US" sz="4400" b="1" u="sng" dirty="0" smtClean="0"/>
          </a:p>
        </p:txBody>
      </p:sp>
      <p:pic>
        <p:nvPicPr>
          <p:cNvPr id="4098" name="Picture 2" descr="C:\Documents and Settings\ASchneider\My Documents\Other Folders\My Pictures\Pics from 12-13 Labs\Electricity\20130310_000558.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5214" t="31282" r="21469" b="23043"/>
          <a:stretch/>
        </p:blipFill>
        <p:spPr bwMode="auto">
          <a:xfrm>
            <a:off x="1143000" y="1219200"/>
            <a:ext cx="3795103" cy="243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9662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76200"/>
            <a:ext cx="9067800" cy="6400800"/>
          </a:xfrm>
        </p:spPr>
        <p:txBody>
          <a:bodyPr>
            <a:normAutofit/>
          </a:bodyPr>
          <a:lstStyle/>
          <a:p>
            <a:pPr marL="0" indent="0">
              <a:buNone/>
            </a:pPr>
            <a:r>
              <a:rPr lang="en-US" sz="5400" b="1" dirty="0"/>
              <a:t>2. </a:t>
            </a:r>
            <a:r>
              <a:rPr lang="en-US" sz="5400" b="1" u="sng" dirty="0"/>
              <a:t>Parallel Circuit </a:t>
            </a:r>
            <a:endParaRPr lang="en-US" sz="5400" b="1" dirty="0"/>
          </a:p>
          <a:p>
            <a:pPr marL="0" indent="0">
              <a:buNone/>
            </a:pPr>
            <a:endParaRPr lang="en-US" sz="4000" b="1" dirty="0" smtClean="0"/>
          </a:p>
          <a:p>
            <a:pPr marL="0" indent="0">
              <a:buNone/>
            </a:pPr>
            <a:endParaRPr lang="en-US" sz="4000" b="1" dirty="0"/>
          </a:p>
          <a:p>
            <a:pPr marL="0" indent="0">
              <a:buNone/>
            </a:pPr>
            <a:endParaRPr lang="en-US" sz="6000" b="1" dirty="0" smtClean="0"/>
          </a:p>
          <a:p>
            <a:pPr marL="0" indent="0">
              <a:buNone/>
            </a:pPr>
            <a:r>
              <a:rPr lang="en-US" sz="5400" b="1" dirty="0" smtClean="0"/>
              <a:t>An electric </a:t>
            </a:r>
            <a:r>
              <a:rPr lang="en-US" sz="5400" b="1" dirty="0"/>
              <a:t>circuit with more than one path, or branch, for an electric current to flow. </a:t>
            </a:r>
          </a:p>
          <a:p>
            <a:endParaRPr lang="en-US" sz="4000" dirty="0"/>
          </a:p>
        </p:txBody>
      </p:sp>
      <p:pic>
        <p:nvPicPr>
          <p:cNvPr id="5122" name="Picture 2" descr="C:\Documents and Settings\ASchneider\My Documents\Other Folders\My Pictures\Pics from 12-13 Labs\Electricity\20130310_000548.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8253" t="35238" r="35079" b="18413"/>
          <a:stretch/>
        </p:blipFill>
        <p:spPr bwMode="auto">
          <a:xfrm>
            <a:off x="1524000" y="988423"/>
            <a:ext cx="2893511" cy="274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6923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76200"/>
            <a:ext cx="9067800" cy="5943600"/>
          </a:xfrm>
        </p:spPr>
        <p:txBody>
          <a:bodyPr>
            <a:normAutofit/>
          </a:bodyPr>
          <a:lstStyle/>
          <a:p>
            <a:pPr marL="514350" indent="-514350">
              <a:buAutoNum type="arabicPeriod"/>
            </a:pPr>
            <a:r>
              <a:rPr lang="en-US" sz="4800" b="1" dirty="0" smtClean="0">
                <a:latin typeface="Corbel" pitchFamily="34" charset="0"/>
              </a:rPr>
              <a:t>Create a </a:t>
            </a:r>
            <a:r>
              <a:rPr lang="en-US" sz="4800" b="1" u="sng" dirty="0" smtClean="0">
                <a:latin typeface="Corbel" pitchFamily="34" charset="0"/>
              </a:rPr>
              <a:t>series</a:t>
            </a:r>
            <a:r>
              <a:rPr lang="en-US" sz="4800" b="1" dirty="0" smtClean="0">
                <a:latin typeface="Corbel" pitchFamily="34" charset="0"/>
              </a:rPr>
              <a:t> circuit. </a:t>
            </a:r>
            <a:endParaRPr lang="en-US" sz="4800" b="1" dirty="0">
              <a:latin typeface="Corbel" pitchFamily="34" charset="0"/>
            </a:endParaRPr>
          </a:p>
          <a:p>
            <a:pPr marL="514350" indent="-514350">
              <a:buAutoNum type="arabicPeriod"/>
            </a:pPr>
            <a:r>
              <a:rPr lang="en-US" sz="4800" b="1" dirty="0" smtClean="0">
                <a:latin typeface="Corbel" pitchFamily="34" charset="0"/>
              </a:rPr>
              <a:t>Unscrew one of the light bulbs. </a:t>
            </a:r>
          </a:p>
          <a:p>
            <a:pPr marL="0" indent="0">
              <a:buNone/>
            </a:pPr>
            <a:r>
              <a:rPr lang="en-US" sz="4800" b="1" dirty="0">
                <a:latin typeface="Corbel" pitchFamily="34" charset="0"/>
              </a:rPr>
              <a:t>	</a:t>
            </a:r>
            <a:r>
              <a:rPr lang="en-US" sz="4800" b="1" dirty="0" smtClean="0">
                <a:latin typeface="Corbel" pitchFamily="34" charset="0"/>
              </a:rPr>
              <a:t>What happened?</a:t>
            </a:r>
          </a:p>
          <a:p>
            <a:pPr marL="0" indent="0">
              <a:buNone/>
            </a:pPr>
            <a:endParaRPr lang="en-US" sz="4800" b="1" dirty="0">
              <a:latin typeface="Corbel" pitchFamily="34" charset="0"/>
            </a:endParaRPr>
          </a:p>
          <a:p>
            <a:pPr marL="0" indent="0">
              <a:buNone/>
            </a:pPr>
            <a:endParaRPr lang="en-US" sz="4800" b="1" dirty="0">
              <a:latin typeface="Corbel" pitchFamily="34" charset="0"/>
            </a:endParaRPr>
          </a:p>
          <a:p>
            <a:pPr marL="0" indent="0">
              <a:buNone/>
            </a:pPr>
            <a:r>
              <a:rPr lang="en-US" sz="4800" b="1" dirty="0" smtClean="0">
                <a:latin typeface="Corbel" pitchFamily="34" charset="0"/>
              </a:rPr>
              <a:t>	Why does this happen?</a:t>
            </a:r>
            <a:endParaRPr lang="en-US" sz="4800" b="1" dirty="0">
              <a:latin typeface="Corbel" pitchFamily="34" charset="0"/>
            </a:endParaRPr>
          </a:p>
        </p:txBody>
      </p:sp>
    </p:spTree>
    <p:extLst>
      <p:ext uri="{BB962C8B-B14F-4D97-AF65-F5344CB8AC3E}">
        <p14:creationId xmlns:p14="http://schemas.microsoft.com/office/powerpoint/2010/main" val="1830490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067800" cy="5943600"/>
          </a:xfrm>
        </p:spPr>
        <p:txBody>
          <a:bodyPr>
            <a:normAutofit/>
          </a:bodyPr>
          <a:lstStyle/>
          <a:p>
            <a:pPr marL="0" indent="0">
              <a:buNone/>
            </a:pPr>
            <a:r>
              <a:rPr lang="en-US" sz="4800" b="1" dirty="0" smtClean="0">
                <a:latin typeface="Corbel" pitchFamily="34" charset="0"/>
              </a:rPr>
              <a:t>3. Create a </a:t>
            </a:r>
            <a:r>
              <a:rPr lang="en-US" sz="4800" b="1" u="sng" dirty="0" smtClean="0">
                <a:latin typeface="Corbel" pitchFamily="34" charset="0"/>
              </a:rPr>
              <a:t>parallel</a:t>
            </a:r>
            <a:r>
              <a:rPr lang="en-US" sz="4800" b="1" dirty="0" smtClean="0">
                <a:latin typeface="Corbel" pitchFamily="34" charset="0"/>
              </a:rPr>
              <a:t> circuit. </a:t>
            </a:r>
            <a:endParaRPr lang="en-US" sz="4800" b="1" dirty="0">
              <a:latin typeface="Corbel" pitchFamily="34" charset="0"/>
            </a:endParaRPr>
          </a:p>
          <a:p>
            <a:pPr marL="0" indent="0">
              <a:buNone/>
            </a:pPr>
            <a:r>
              <a:rPr lang="en-US" sz="4800" b="1" dirty="0" smtClean="0">
                <a:latin typeface="Corbel" pitchFamily="34" charset="0"/>
              </a:rPr>
              <a:t>4. Unscrew one of the light bulbs. </a:t>
            </a:r>
          </a:p>
          <a:p>
            <a:pPr marL="0" indent="0">
              <a:buNone/>
            </a:pPr>
            <a:r>
              <a:rPr lang="en-US" sz="4800" b="1" dirty="0">
                <a:latin typeface="Corbel" pitchFamily="34" charset="0"/>
              </a:rPr>
              <a:t>	</a:t>
            </a:r>
            <a:r>
              <a:rPr lang="en-US" sz="4800" b="1" dirty="0" smtClean="0">
                <a:latin typeface="Corbel" pitchFamily="34" charset="0"/>
              </a:rPr>
              <a:t>What happened?</a:t>
            </a:r>
          </a:p>
          <a:p>
            <a:pPr marL="0" indent="0">
              <a:buNone/>
            </a:pPr>
            <a:endParaRPr lang="en-US" sz="4800" b="1" dirty="0">
              <a:latin typeface="Corbel" pitchFamily="34" charset="0"/>
            </a:endParaRPr>
          </a:p>
          <a:p>
            <a:pPr marL="0" indent="0">
              <a:buNone/>
            </a:pPr>
            <a:endParaRPr lang="en-US" sz="4800" b="1" dirty="0">
              <a:latin typeface="Corbel" pitchFamily="34" charset="0"/>
            </a:endParaRPr>
          </a:p>
          <a:p>
            <a:pPr marL="0" indent="0">
              <a:buNone/>
            </a:pPr>
            <a:r>
              <a:rPr lang="en-US" sz="4800" b="1" dirty="0" smtClean="0">
                <a:latin typeface="Corbel" pitchFamily="34" charset="0"/>
              </a:rPr>
              <a:t>	Why does this happen?</a:t>
            </a:r>
            <a:endParaRPr lang="en-US" sz="4800" b="1" dirty="0">
              <a:latin typeface="Corbel" pitchFamily="34" charset="0"/>
            </a:endParaRPr>
          </a:p>
        </p:txBody>
      </p:sp>
    </p:spTree>
    <p:extLst>
      <p:ext uri="{BB962C8B-B14F-4D97-AF65-F5344CB8AC3E}">
        <p14:creationId xmlns:p14="http://schemas.microsoft.com/office/powerpoint/2010/main" val="231652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u="sng" dirty="0" smtClean="0">
                <a:effectLst>
                  <a:outerShdw blurRad="38100" dist="38100" dir="2700000" algn="tl">
                    <a:srgbClr val="000000">
                      <a:alpha val="43137"/>
                    </a:srgbClr>
                  </a:outerShdw>
                </a:effectLst>
                <a:latin typeface="Corbel" pitchFamily="34" charset="0"/>
              </a:rPr>
              <a:t>Types of Circuits</a:t>
            </a:r>
            <a:endParaRPr lang="en-US" sz="6000" b="1" u="sng" dirty="0">
              <a:effectLst>
                <a:outerShdw blurRad="38100" dist="38100" dir="2700000" algn="tl">
                  <a:srgbClr val="000000">
                    <a:alpha val="43137"/>
                  </a:srgbClr>
                </a:outerShdw>
              </a:effectLst>
              <a:latin typeface="Corbel" pitchFamily="34" charset="0"/>
            </a:endParaRPr>
          </a:p>
        </p:txBody>
      </p:sp>
      <p:sp>
        <p:nvSpPr>
          <p:cNvPr id="3" name="Content Placeholder 2"/>
          <p:cNvSpPr>
            <a:spLocks noGrp="1"/>
          </p:cNvSpPr>
          <p:nvPr>
            <p:ph idx="1"/>
          </p:nvPr>
        </p:nvSpPr>
        <p:spPr/>
        <p:txBody>
          <a:bodyPr>
            <a:normAutofit/>
          </a:bodyPr>
          <a:lstStyle/>
          <a:p>
            <a:pPr marL="0" indent="0">
              <a:buNone/>
            </a:pPr>
            <a:r>
              <a:rPr lang="en-US" sz="4000" u="sng" dirty="0" smtClean="0"/>
              <a:t>Challenge</a:t>
            </a:r>
            <a:r>
              <a:rPr lang="en-US" sz="4000" dirty="0" smtClean="0"/>
              <a:t>: Start with a circuit with 2 light bulbs. Create a way for one light bulb to be turned off (or unscrewed) while the other stays on. </a:t>
            </a:r>
          </a:p>
        </p:txBody>
      </p:sp>
    </p:spTree>
    <p:extLst>
      <p:ext uri="{BB962C8B-B14F-4D97-AF65-F5344CB8AC3E}">
        <p14:creationId xmlns:p14="http://schemas.microsoft.com/office/powerpoint/2010/main" val="275920606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mc:AlternateContent xmlns:mc="http://schemas.openxmlformats.org/markup-compatibility/2006" xmlns:p14="http://schemas.microsoft.com/office/powerpoint/2010/main">
        <mc:Choice Requires="p14">
          <p:contentPart p14:bwMode="auto" r:id="rId2">
            <p14:nvContentPartPr>
              <p14:cNvPr id="9" name="Ink 8"/>
              <p14:cNvContentPartPr/>
              <p14:nvPr/>
            </p14:nvContentPartPr>
            <p14:xfrm>
              <a:off x="1398193" y="4801633"/>
              <a:ext cx="1147320" cy="263160"/>
            </p14:xfrm>
          </p:contentPart>
        </mc:Choice>
        <mc:Fallback xmlns="">
          <p:pic>
            <p:nvPicPr>
              <p:cNvPr id="9" name="Ink 8"/>
              <p:cNvPicPr/>
              <p:nvPr/>
            </p:nvPicPr>
            <p:blipFill>
              <a:blip r:embed="rId3"/>
              <a:stretch>
                <a:fillRect/>
              </a:stretch>
            </p:blipFill>
            <p:spPr>
              <a:xfrm>
                <a:off x="1374793" y="4778233"/>
                <a:ext cx="1174680" cy="3006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1" name="Ink 10"/>
              <p14:cNvContentPartPr/>
              <p14:nvPr/>
            </p14:nvContentPartPr>
            <p14:xfrm>
              <a:off x="1166353" y="4698673"/>
              <a:ext cx="1660680" cy="579240"/>
            </p14:xfrm>
          </p:contentPart>
        </mc:Choice>
        <mc:Fallback xmlns="">
          <p:pic>
            <p:nvPicPr>
              <p:cNvPr id="11" name="Ink 10"/>
              <p:cNvPicPr/>
              <p:nvPr/>
            </p:nvPicPr>
            <p:blipFill>
              <a:blip r:embed="rId5"/>
              <a:stretch>
                <a:fillRect/>
              </a:stretch>
            </p:blipFill>
            <p:spPr>
              <a:xfrm>
                <a:off x="1162393" y="4675633"/>
                <a:ext cx="1688040" cy="6256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2" name="Ink 11"/>
              <p14:cNvContentPartPr/>
              <p14:nvPr/>
            </p14:nvContentPartPr>
            <p14:xfrm>
              <a:off x="2161033" y="3088393"/>
              <a:ext cx="970200" cy="1888560"/>
            </p14:xfrm>
          </p:contentPart>
        </mc:Choice>
        <mc:Fallback xmlns="">
          <p:pic>
            <p:nvPicPr>
              <p:cNvPr id="12" name="Ink 11"/>
              <p:cNvPicPr/>
              <p:nvPr/>
            </p:nvPicPr>
            <p:blipFill>
              <a:blip r:embed="rId7"/>
              <a:stretch>
                <a:fillRect/>
              </a:stretch>
            </p:blipFill>
            <p:spPr>
              <a:xfrm>
                <a:off x="2146633" y="3072193"/>
                <a:ext cx="1007280" cy="19130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6" name="Ink 15"/>
              <p14:cNvContentPartPr/>
              <p14:nvPr/>
            </p14:nvContentPartPr>
            <p14:xfrm>
              <a:off x="672073" y="3106393"/>
              <a:ext cx="896400" cy="1937160"/>
            </p14:xfrm>
          </p:contentPart>
        </mc:Choice>
        <mc:Fallback xmlns="">
          <p:pic>
            <p:nvPicPr>
              <p:cNvPr id="16" name="Ink 15"/>
              <p:cNvPicPr/>
              <p:nvPr/>
            </p:nvPicPr>
            <p:blipFill>
              <a:blip r:embed="rId9"/>
              <a:stretch>
                <a:fillRect/>
              </a:stretch>
            </p:blipFill>
            <p:spPr>
              <a:xfrm>
                <a:off x="650113" y="3090193"/>
                <a:ext cx="925920" cy="19756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8" name="Ink 17"/>
              <p14:cNvContentPartPr/>
              <p14:nvPr/>
            </p14:nvContentPartPr>
            <p14:xfrm>
              <a:off x="2113873" y="1352473"/>
              <a:ext cx="869760" cy="1639440"/>
            </p14:xfrm>
          </p:contentPart>
        </mc:Choice>
        <mc:Fallback xmlns="">
          <p:pic>
            <p:nvPicPr>
              <p:cNvPr id="18" name="Ink 17"/>
              <p:cNvPicPr/>
              <p:nvPr/>
            </p:nvPicPr>
            <p:blipFill>
              <a:blip r:embed="rId11"/>
              <a:stretch>
                <a:fillRect/>
              </a:stretch>
            </p:blipFill>
            <p:spPr>
              <a:xfrm>
                <a:off x="2093713" y="1329433"/>
                <a:ext cx="912240" cy="168264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21" name="Ink 20"/>
              <p14:cNvContentPartPr/>
              <p14:nvPr/>
            </p14:nvContentPartPr>
            <p14:xfrm>
              <a:off x="815713" y="1372993"/>
              <a:ext cx="908280" cy="1692000"/>
            </p14:xfrm>
          </p:contentPart>
        </mc:Choice>
        <mc:Fallback xmlns="">
          <p:pic>
            <p:nvPicPr>
              <p:cNvPr id="21" name="Ink 20"/>
              <p:cNvPicPr/>
              <p:nvPr/>
            </p:nvPicPr>
            <p:blipFill>
              <a:blip r:embed="rId13"/>
              <a:stretch>
                <a:fillRect/>
              </a:stretch>
            </p:blipFill>
            <p:spPr>
              <a:xfrm>
                <a:off x="794473" y="1350313"/>
                <a:ext cx="947160" cy="172224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26" name="Ink 25"/>
              <p14:cNvContentPartPr/>
              <p14:nvPr/>
            </p14:nvContentPartPr>
            <p14:xfrm>
              <a:off x="1607353" y="617713"/>
              <a:ext cx="352440" cy="974520"/>
            </p14:xfrm>
          </p:contentPart>
        </mc:Choice>
        <mc:Fallback xmlns="">
          <p:pic>
            <p:nvPicPr>
              <p:cNvPr id="26" name="Ink 25"/>
              <p:cNvPicPr/>
              <p:nvPr/>
            </p:nvPicPr>
            <p:blipFill>
              <a:blip r:embed="rId15"/>
              <a:stretch>
                <a:fillRect/>
              </a:stretch>
            </p:blipFill>
            <p:spPr>
              <a:xfrm>
                <a:off x="1585033" y="595033"/>
                <a:ext cx="397440" cy="100872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27" name="Ink 26"/>
              <p14:cNvContentPartPr/>
              <p14:nvPr/>
            </p14:nvContentPartPr>
            <p14:xfrm>
              <a:off x="1607353" y="1231169"/>
              <a:ext cx="600840" cy="1874520"/>
            </p14:xfrm>
          </p:contentPart>
        </mc:Choice>
        <mc:Fallback xmlns="">
          <p:pic>
            <p:nvPicPr>
              <p:cNvPr id="27" name="Ink 26"/>
              <p:cNvPicPr/>
              <p:nvPr/>
            </p:nvPicPr>
            <p:blipFill>
              <a:blip r:embed="rId17"/>
              <a:stretch>
                <a:fillRect/>
              </a:stretch>
            </p:blipFill>
            <p:spPr>
              <a:xfrm>
                <a:off x="1585753" y="1221089"/>
                <a:ext cx="627480" cy="19062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31" name="Ink 30"/>
              <p14:cNvContentPartPr/>
              <p14:nvPr/>
            </p14:nvContentPartPr>
            <p14:xfrm>
              <a:off x="1628953" y="2185873"/>
              <a:ext cx="465480" cy="753840"/>
            </p14:xfrm>
          </p:contentPart>
        </mc:Choice>
        <mc:Fallback xmlns="">
          <p:pic>
            <p:nvPicPr>
              <p:cNvPr id="31" name="Ink 30"/>
              <p:cNvPicPr/>
              <p:nvPr/>
            </p:nvPicPr>
            <p:blipFill>
              <a:blip r:embed="rId19"/>
              <a:stretch>
                <a:fillRect/>
              </a:stretch>
            </p:blipFill>
            <p:spPr>
              <a:xfrm>
                <a:off x="1614913" y="2166073"/>
                <a:ext cx="498240" cy="78804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41" name="Ink 40"/>
              <p14:cNvContentPartPr/>
              <p14:nvPr/>
            </p14:nvContentPartPr>
            <p14:xfrm>
              <a:off x="6248473" y="3354433"/>
              <a:ext cx="1163520" cy="258840"/>
            </p14:xfrm>
          </p:contentPart>
        </mc:Choice>
        <mc:Fallback xmlns="">
          <p:pic>
            <p:nvPicPr>
              <p:cNvPr id="41" name="Ink 40"/>
              <p:cNvPicPr/>
              <p:nvPr/>
            </p:nvPicPr>
            <p:blipFill>
              <a:blip r:embed="rId21"/>
              <a:stretch>
                <a:fillRect/>
              </a:stretch>
            </p:blipFill>
            <p:spPr>
              <a:xfrm>
                <a:off x="6238033" y="3349033"/>
                <a:ext cx="1177920" cy="2682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43" name="Ink 42"/>
              <p14:cNvContentPartPr/>
              <p14:nvPr/>
            </p14:nvContentPartPr>
            <p14:xfrm>
              <a:off x="7095913" y="1612033"/>
              <a:ext cx="1128960" cy="1854360"/>
            </p14:xfrm>
          </p:contentPart>
        </mc:Choice>
        <mc:Fallback xmlns="">
          <p:pic>
            <p:nvPicPr>
              <p:cNvPr id="43" name="Ink 42"/>
              <p:cNvPicPr/>
              <p:nvPr/>
            </p:nvPicPr>
            <p:blipFill>
              <a:blip r:embed="rId23"/>
              <a:stretch>
                <a:fillRect/>
              </a:stretch>
            </p:blipFill>
            <p:spPr>
              <a:xfrm>
                <a:off x="7090873" y="1585753"/>
                <a:ext cx="1160280" cy="188460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45" name="Ink 44"/>
              <p14:cNvContentPartPr/>
              <p14:nvPr/>
            </p14:nvContentPartPr>
            <p14:xfrm>
              <a:off x="5412553" y="1564153"/>
              <a:ext cx="1137960" cy="1978920"/>
            </p14:xfrm>
          </p:contentPart>
        </mc:Choice>
        <mc:Fallback xmlns="">
          <p:pic>
            <p:nvPicPr>
              <p:cNvPr id="45" name="Ink 44"/>
              <p:cNvPicPr/>
              <p:nvPr/>
            </p:nvPicPr>
            <p:blipFill>
              <a:blip r:embed="rId25"/>
              <a:stretch>
                <a:fillRect/>
              </a:stretch>
            </p:blipFill>
            <p:spPr>
              <a:xfrm>
                <a:off x="5388073" y="1543633"/>
                <a:ext cx="1180440" cy="200556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47" name="Ink 46"/>
              <p14:cNvContentPartPr/>
              <p14:nvPr/>
            </p14:nvContentPartPr>
            <p14:xfrm>
              <a:off x="6396073" y="922633"/>
              <a:ext cx="714960" cy="792000"/>
            </p14:xfrm>
          </p:contentPart>
        </mc:Choice>
        <mc:Fallback xmlns="">
          <p:pic>
            <p:nvPicPr>
              <p:cNvPr id="47" name="Ink 46"/>
              <p:cNvPicPr/>
              <p:nvPr/>
            </p:nvPicPr>
            <p:blipFill>
              <a:blip r:embed="rId27"/>
              <a:stretch>
                <a:fillRect/>
              </a:stretch>
            </p:blipFill>
            <p:spPr>
              <a:xfrm>
                <a:off x="6373393" y="899233"/>
                <a:ext cx="761400" cy="83808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48" name="Ink 47"/>
              <p14:cNvContentPartPr/>
              <p14:nvPr/>
            </p14:nvContentPartPr>
            <p14:xfrm>
              <a:off x="6016633" y="3101713"/>
              <a:ext cx="1636560" cy="582120"/>
            </p14:xfrm>
          </p:contentPart>
        </mc:Choice>
        <mc:Fallback xmlns="">
          <p:pic>
            <p:nvPicPr>
              <p:cNvPr id="48" name="Ink 47"/>
              <p:cNvPicPr/>
              <p:nvPr/>
            </p:nvPicPr>
            <p:blipFill>
              <a:blip r:embed="rId29"/>
              <a:stretch>
                <a:fillRect/>
              </a:stretch>
            </p:blipFill>
            <p:spPr>
              <a:xfrm>
                <a:off x="6008713" y="3089473"/>
                <a:ext cx="1661400" cy="61092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51" name="Ink 50"/>
              <p14:cNvContentPartPr/>
              <p14:nvPr/>
            </p14:nvContentPartPr>
            <p14:xfrm>
              <a:off x="5434873" y="3532633"/>
              <a:ext cx="1350720" cy="1650240"/>
            </p14:xfrm>
          </p:contentPart>
        </mc:Choice>
        <mc:Fallback xmlns="">
          <p:pic>
            <p:nvPicPr>
              <p:cNvPr id="51" name="Ink 50"/>
              <p:cNvPicPr/>
              <p:nvPr/>
            </p:nvPicPr>
            <p:blipFill>
              <a:blip r:embed="rId31"/>
              <a:stretch>
                <a:fillRect/>
              </a:stretch>
            </p:blipFill>
            <p:spPr>
              <a:xfrm>
                <a:off x="5412553" y="3511753"/>
                <a:ext cx="1377000" cy="169308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53" name="Ink 52"/>
              <p14:cNvContentPartPr/>
              <p14:nvPr/>
            </p14:nvContentPartPr>
            <p14:xfrm>
              <a:off x="6947593" y="3408073"/>
              <a:ext cx="1380600" cy="1823760"/>
            </p14:xfrm>
          </p:contentPart>
        </mc:Choice>
        <mc:Fallback xmlns="">
          <p:pic>
            <p:nvPicPr>
              <p:cNvPr id="53" name="Ink 52"/>
              <p:cNvPicPr/>
              <p:nvPr/>
            </p:nvPicPr>
            <p:blipFill>
              <a:blip r:embed="rId33"/>
              <a:stretch>
                <a:fillRect/>
              </a:stretch>
            </p:blipFill>
            <p:spPr>
              <a:xfrm>
                <a:off x="6936793" y="3389713"/>
                <a:ext cx="1416240" cy="186660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55" name="Ink 54"/>
              <p14:cNvContentPartPr/>
              <p14:nvPr/>
            </p14:nvContentPartPr>
            <p14:xfrm>
              <a:off x="6356113" y="4358833"/>
              <a:ext cx="660960" cy="921600"/>
            </p14:xfrm>
          </p:contentPart>
        </mc:Choice>
        <mc:Fallback xmlns="">
          <p:pic>
            <p:nvPicPr>
              <p:cNvPr id="55" name="Ink 54"/>
              <p:cNvPicPr/>
              <p:nvPr/>
            </p:nvPicPr>
            <p:blipFill>
              <a:blip r:embed="rId35"/>
              <a:stretch>
                <a:fillRect/>
              </a:stretch>
            </p:blipFill>
            <p:spPr>
              <a:xfrm>
                <a:off x="6331993" y="4334353"/>
                <a:ext cx="709560" cy="970560"/>
              </a:xfrm>
              <a:prstGeom prst="rect">
                <a:avLst/>
              </a:prstGeom>
            </p:spPr>
          </p:pic>
        </mc:Fallback>
      </mc:AlternateContent>
    </p:spTree>
    <p:extLst>
      <p:ext uri="{BB962C8B-B14F-4D97-AF65-F5344CB8AC3E}">
        <p14:creationId xmlns:p14="http://schemas.microsoft.com/office/powerpoint/2010/main" val="292474075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8000" b="1" u="sng" dirty="0" smtClean="0">
                <a:effectLst>
                  <a:outerShdw blurRad="38100" dist="38100" dir="2700000" algn="tl">
                    <a:srgbClr val="000000">
                      <a:alpha val="43137"/>
                    </a:srgbClr>
                  </a:outerShdw>
                </a:effectLst>
                <a:latin typeface="Corbel" pitchFamily="34" charset="0"/>
              </a:rPr>
              <a:t>QOD#32</a:t>
            </a:r>
            <a:endParaRPr lang="en-US" sz="8000" b="1" u="sng" dirty="0">
              <a:effectLst>
                <a:outerShdw blurRad="38100" dist="38100" dir="2700000" algn="tl">
                  <a:srgbClr val="000000">
                    <a:alpha val="43137"/>
                  </a:srgbClr>
                </a:outerShdw>
              </a:effectLst>
              <a:latin typeface="Corbel" pitchFamily="34" charset="0"/>
            </a:endParaRPr>
          </a:p>
        </p:txBody>
      </p:sp>
      <p:sp>
        <p:nvSpPr>
          <p:cNvPr id="5" name="Content Placeholder 4"/>
          <p:cNvSpPr>
            <a:spLocks noGrp="1"/>
          </p:cNvSpPr>
          <p:nvPr>
            <p:ph idx="1"/>
          </p:nvPr>
        </p:nvSpPr>
        <p:spPr/>
        <p:txBody>
          <a:bodyPr/>
          <a:lstStyle/>
          <a:p>
            <a:pPr marL="0" indent="0">
              <a:buNone/>
            </a:pPr>
            <a:r>
              <a:rPr lang="en-US" u="sng" dirty="0" smtClean="0"/>
              <a:t>Draw</a:t>
            </a:r>
            <a:r>
              <a:rPr lang="en-US" dirty="0" smtClean="0"/>
              <a:t> an electrical diagram of the following circuit. </a:t>
            </a:r>
            <a:r>
              <a:rPr lang="en-US" u="sng" dirty="0" smtClean="0"/>
              <a:t>Label</a:t>
            </a:r>
            <a:r>
              <a:rPr lang="en-US" dirty="0" smtClean="0"/>
              <a:t> the different parts.</a:t>
            </a:r>
          </a:p>
          <a:p>
            <a:pPr marL="0" indent="0">
              <a:buNone/>
            </a:pPr>
            <a:endParaRPr lang="en-US" dirty="0"/>
          </a:p>
        </p:txBody>
      </p:sp>
      <p:pic>
        <p:nvPicPr>
          <p:cNvPr id="1026" name="Picture 2" descr="C:\Documents and Settings\ASchneider\My Documents\Other Folders\My Pictures\Pics from 12-13 Labs\Electricity\20130311_082550.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7086" b="14219"/>
          <a:stretch/>
        </p:blipFill>
        <p:spPr bwMode="auto">
          <a:xfrm>
            <a:off x="-9727" y="2772291"/>
            <a:ext cx="5521066" cy="3258587"/>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Documents and Settings\ASchneider\My Documents\Other Folders\My Pictures\Pics from 12-13 Labs\Electricity\20130311_121835.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8333" t="15531" r="14394" b="11238"/>
          <a:stretch/>
        </p:blipFill>
        <p:spPr bwMode="auto">
          <a:xfrm>
            <a:off x="5469775" y="2772291"/>
            <a:ext cx="3674225" cy="26115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5166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711904268"/>
              </p:ext>
            </p:extLst>
          </p:nvPr>
        </p:nvGraphicFramePr>
        <p:xfrm>
          <a:off x="228600" y="152400"/>
          <a:ext cx="8686800" cy="6477000"/>
        </p:xfrm>
        <a:graphic>
          <a:graphicData uri="http://schemas.openxmlformats.org/drawingml/2006/table">
            <a:tbl>
              <a:tblPr firstRow="1" bandRow="1">
                <a:tableStyleId>{5C22544A-7EE6-4342-B048-85BDC9FD1C3A}</a:tableStyleId>
              </a:tblPr>
              <a:tblGrid>
                <a:gridCol w="609600"/>
                <a:gridCol w="4038600"/>
                <a:gridCol w="4038600"/>
              </a:tblGrid>
              <a:tr h="489646">
                <a:tc>
                  <a:txBody>
                    <a:bodyPr/>
                    <a:lstStyle/>
                    <a:p>
                      <a:endParaRPr lang="en-US" dirty="0"/>
                    </a:p>
                  </a:txBody>
                  <a:tcPr/>
                </a:tc>
                <a:tc>
                  <a:txBody>
                    <a:bodyPr/>
                    <a:lstStyle/>
                    <a:p>
                      <a:r>
                        <a:rPr lang="en-US" dirty="0" smtClean="0"/>
                        <a:t>Series Circuits</a:t>
                      </a:r>
                      <a:endParaRPr lang="en-US" dirty="0"/>
                    </a:p>
                  </a:txBody>
                  <a:tcPr/>
                </a:tc>
                <a:tc>
                  <a:txBody>
                    <a:bodyPr/>
                    <a:lstStyle/>
                    <a:p>
                      <a:r>
                        <a:rPr lang="en-US" dirty="0" smtClean="0"/>
                        <a:t>Parallel Circuits</a:t>
                      </a:r>
                      <a:endParaRPr lang="en-US" dirty="0"/>
                    </a:p>
                  </a:txBody>
                  <a:tcPr/>
                </a:tc>
              </a:tr>
              <a:tr h="2695022">
                <a:tc>
                  <a:txBody>
                    <a:bodyPr/>
                    <a:lstStyle/>
                    <a:p>
                      <a:endParaRPr lang="en-US" dirty="0"/>
                    </a:p>
                  </a:txBody>
                  <a:tcPr/>
                </a:tc>
                <a:tc>
                  <a:txBody>
                    <a:bodyPr/>
                    <a:lstStyle/>
                    <a:p>
                      <a:endParaRPr lang="en-US" dirty="0"/>
                    </a:p>
                  </a:txBody>
                  <a:tcPr/>
                </a:tc>
                <a:tc>
                  <a:txBody>
                    <a:bodyPr/>
                    <a:lstStyle/>
                    <a:p>
                      <a:endParaRPr lang="en-US" dirty="0"/>
                    </a:p>
                  </a:txBody>
                  <a:tcPr/>
                </a:tc>
              </a:tr>
              <a:tr h="2301732">
                <a:tc>
                  <a:txBody>
                    <a:bodyPr/>
                    <a:lstStyle/>
                    <a:p>
                      <a:endParaRPr lang="en-US" dirty="0"/>
                    </a:p>
                  </a:txBody>
                  <a:tcPr/>
                </a:tc>
                <a:tc>
                  <a:txBody>
                    <a:bodyPr/>
                    <a:lstStyle/>
                    <a:p>
                      <a:endParaRPr lang="en-US" dirty="0"/>
                    </a:p>
                  </a:txBody>
                  <a:tcPr/>
                </a:tc>
                <a:tc>
                  <a:txBody>
                    <a:bodyPr/>
                    <a:lstStyle/>
                    <a:p>
                      <a:endParaRPr lang="en-US" dirty="0"/>
                    </a:p>
                  </a:txBody>
                  <a:tcPr/>
                </a:tc>
              </a:tr>
              <a:tr h="990600">
                <a:tc>
                  <a:txBody>
                    <a:bodyPr/>
                    <a:lstStyle/>
                    <a:p>
                      <a:endParaRPr lang="en-US" dirty="0"/>
                    </a:p>
                  </a:txBody>
                  <a:tcPr/>
                </a:tc>
                <a:tc>
                  <a:txBody>
                    <a:bodyPr/>
                    <a:lstStyle/>
                    <a:p>
                      <a:endParaRPr lang="en-US" dirty="0"/>
                    </a:p>
                  </a:txBody>
                  <a:tcPr/>
                </a:tc>
                <a:tc>
                  <a:txBody>
                    <a:bodyPr/>
                    <a:lstStyle/>
                    <a:p>
                      <a:endParaRPr lang="en-US" dirty="0"/>
                    </a:p>
                  </a:txBody>
                  <a:tcPr/>
                </a:tc>
              </a:tr>
            </a:tbl>
          </a:graphicData>
        </a:graphic>
      </p:graphicFrame>
      <p:sp>
        <p:nvSpPr>
          <p:cNvPr id="5" name="TextBox 4"/>
          <p:cNvSpPr txBox="1"/>
          <p:nvPr/>
        </p:nvSpPr>
        <p:spPr>
          <a:xfrm rot="16200000">
            <a:off x="-1026468" y="1605290"/>
            <a:ext cx="3124200" cy="523220"/>
          </a:xfrm>
          <a:prstGeom prst="rect">
            <a:avLst/>
          </a:prstGeom>
          <a:noFill/>
        </p:spPr>
        <p:txBody>
          <a:bodyPr wrap="square" rtlCol="0">
            <a:spAutoFit/>
          </a:bodyPr>
          <a:lstStyle/>
          <a:p>
            <a:pPr algn="ctr"/>
            <a:r>
              <a:rPr lang="en-US" sz="2800" b="1" dirty="0" smtClean="0"/>
              <a:t>Advantages</a:t>
            </a:r>
            <a:endParaRPr lang="en-US" sz="2800" b="1" dirty="0"/>
          </a:p>
        </p:txBody>
      </p:sp>
      <p:sp>
        <p:nvSpPr>
          <p:cNvPr id="6" name="TextBox 5"/>
          <p:cNvSpPr txBox="1"/>
          <p:nvPr/>
        </p:nvSpPr>
        <p:spPr>
          <a:xfrm rot="16200000">
            <a:off x="-1026468" y="4196090"/>
            <a:ext cx="3124200" cy="523220"/>
          </a:xfrm>
          <a:prstGeom prst="rect">
            <a:avLst/>
          </a:prstGeom>
          <a:noFill/>
        </p:spPr>
        <p:txBody>
          <a:bodyPr wrap="square" rtlCol="0">
            <a:spAutoFit/>
          </a:bodyPr>
          <a:lstStyle/>
          <a:p>
            <a:pPr algn="ctr"/>
            <a:r>
              <a:rPr lang="en-US" sz="2800" b="1" dirty="0" smtClean="0"/>
              <a:t>Disadvantages</a:t>
            </a:r>
            <a:endParaRPr lang="en-US" sz="2800" b="1" dirty="0"/>
          </a:p>
        </p:txBody>
      </p:sp>
      <p:sp>
        <p:nvSpPr>
          <p:cNvPr id="7" name="TextBox 6"/>
          <p:cNvSpPr txBox="1"/>
          <p:nvPr/>
        </p:nvSpPr>
        <p:spPr>
          <a:xfrm rot="16200000">
            <a:off x="-1024250" y="6010244"/>
            <a:ext cx="3124200" cy="400110"/>
          </a:xfrm>
          <a:prstGeom prst="rect">
            <a:avLst/>
          </a:prstGeom>
          <a:noFill/>
        </p:spPr>
        <p:txBody>
          <a:bodyPr wrap="square" rtlCol="0">
            <a:spAutoFit/>
          </a:bodyPr>
          <a:lstStyle/>
          <a:p>
            <a:pPr algn="ctr"/>
            <a:r>
              <a:rPr lang="en-US" sz="2000" b="1" dirty="0" smtClean="0"/>
              <a:t>Examples</a:t>
            </a:r>
            <a:endParaRPr lang="en-US" sz="2000" b="1" dirty="0"/>
          </a:p>
        </p:txBody>
      </p:sp>
    </p:spTree>
    <p:extLst>
      <p:ext uri="{BB962C8B-B14F-4D97-AF65-F5344CB8AC3E}">
        <p14:creationId xmlns:p14="http://schemas.microsoft.com/office/powerpoint/2010/main" val="34272334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229600" cy="1143000"/>
          </a:xfrm>
        </p:spPr>
        <p:txBody>
          <a:bodyPr>
            <a:normAutofit/>
          </a:bodyPr>
          <a:lstStyle/>
          <a:p>
            <a:r>
              <a:rPr lang="en-US" sz="5400" dirty="0">
                <a:latin typeface="Corbel" pitchFamily="34" charset="0"/>
              </a:rPr>
              <a:t>Activity #1: Simple Circuit</a:t>
            </a:r>
          </a:p>
        </p:txBody>
      </p:sp>
      <p:sp>
        <p:nvSpPr>
          <p:cNvPr id="3" name="TextBox 2"/>
          <p:cNvSpPr txBox="1"/>
          <p:nvPr/>
        </p:nvSpPr>
        <p:spPr>
          <a:xfrm>
            <a:off x="876300" y="2209800"/>
            <a:ext cx="7239000" cy="707886"/>
          </a:xfrm>
          <a:prstGeom prst="rect">
            <a:avLst/>
          </a:prstGeom>
          <a:noFill/>
        </p:spPr>
        <p:txBody>
          <a:bodyPr wrap="square" rtlCol="0">
            <a:spAutoFit/>
          </a:bodyPr>
          <a:lstStyle/>
          <a:p>
            <a:r>
              <a:rPr lang="en-US" sz="4000" dirty="0" smtClean="0"/>
              <a:t>Draw at least one of your circuits</a:t>
            </a:r>
            <a:r>
              <a:rPr lang="en-US" dirty="0" smtClean="0"/>
              <a:t>. </a:t>
            </a:r>
            <a:endParaRPr lang="en-US" dirty="0"/>
          </a:p>
        </p:txBody>
      </p:sp>
      <mc:AlternateContent xmlns:mc="http://schemas.openxmlformats.org/markup-compatibility/2006" xmlns:p14="http://schemas.microsoft.com/office/powerpoint/2010/main">
        <mc:Choice Requires="p14">
          <p:contentPart p14:bwMode="auto" r:id="rId2">
            <p14:nvContentPartPr>
              <p14:cNvPr id="7" name="Ink 6"/>
              <p14:cNvContentPartPr/>
              <p14:nvPr/>
            </p14:nvContentPartPr>
            <p14:xfrm>
              <a:off x="3447673" y="5262433"/>
              <a:ext cx="1157760" cy="477000"/>
            </p14:xfrm>
          </p:contentPart>
        </mc:Choice>
        <mc:Fallback xmlns="">
          <p:pic>
            <p:nvPicPr>
              <p:cNvPr id="7" name="Ink 6"/>
              <p:cNvPicPr/>
              <p:nvPr/>
            </p:nvPicPr>
            <p:blipFill>
              <a:blip r:embed="rId3"/>
              <a:stretch>
                <a:fillRect/>
              </a:stretch>
            </p:blipFill>
            <p:spPr>
              <a:xfrm>
                <a:off x="3435433" y="5247313"/>
                <a:ext cx="1184760" cy="50724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5" name="Ink 14"/>
              <p14:cNvContentPartPr/>
              <p14:nvPr/>
            </p14:nvContentPartPr>
            <p14:xfrm>
              <a:off x="4421473" y="4169833"/>
              <a:ext cx="927000" cy="1330560"/>
            </p14:xfrm>
          </p:contentPart>
        </mc:Choice>
        <mc:Fallback xmlns="">
          <p:pic>
            <p:nvPicPr>
              <p:cNvPr id="15" name="Ink 14"/>
              <p:cNvPicPr/>
              <p:nvPr/>
            </p:nvPicPr>
            <p:blipFill>
              <a:blip r:embed="rId5"/>
              <a:stretch>
                <a:fillRect/>
              </a:stretch>
            </p:blipFill>
            <p:spPr>
              <a:xfrm>
                <a:off x="4418233" y="4154353"/>
                <a:ext cx="945360" cy="13575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7" name="Ink 16"/>
              <p14:cNvContentPartPr/>
              <p14:nvPr/>
            </p14:nvContentPartPr>
            <p14:xfrm>
              <a:off x="2471713" y="4156873"/>
              <a:ext cx="1239120" cy="1352880"/>
            </p14:xfrm>
          </p:contentPart>
        </mc:Choice>
        <mc:Fallback xmlns="">
          <p:pic>
            <p:nvPicPr>
              <p:cNvPr id="17" name="Ink 16"/>
              <p:cNvPicPr/>
              <p:nvPr/>
            </p:nvPicPr>
            <p:blipFill>
              <a:blip r:embed="rId7"/>
              <a:stretch>
                <a:fillRect/>
              </a:stretch>
            </p:blipFill>
            <p:spPr>
              <a:xfrm>
                <a:off x="2455873" y="4141393"/>
                <a:ext cx="1259280" cy="13726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9" name="Ink 18"/>
              <p14:cNvContentPartPr/>
              <p14:nvPr/>
            </p14:nvContentPartPr>
            <p14:xfrm>
              <a:off x="3756913" y="4238233"/>
              <a:ext cx="564120" cy="86400"/>
            </p14:xfrm>
          </p:contentPart>
        </mc:Choice>
        <mc:Fallback xmlns="">
          <p:pic>
            <p:nvPicPr>
              <p:cNvPr id="19" name="Ink 18"/>
              <p:cNvPicPr/>
              <p:nvPr/>
            </p:nvPicPr>
            <p:blipFill>
              <a:blip r:embed="rId9"/>
              <a:stretch>
                <a:fillRect/>
              </a:stretch>
            </p:blipFill>
            <p:spPr>
              <a:xfrm>
                <a:off x="3741433" y="4229233"/>
                <a:ext cx="59472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20" name="Ink 19"/>
              <p14:cNvContentPartPr/>
              <p14:nvPr/>
            </p14:nvContentPartPr>
            <p14:xfrm>
              <a:off x="4390513" y="5381953"/>
              <a:ext cx="30600" cy="198360"/>
            </p14:xfrm>
          </p:contentPart>
        </mc:Choice>
        <mc:Fallback xmlns="">
          <p:pic>
            <p:nvPicPr>
              <p:cNvPr id="20" name="Ink 19"/>
              <p:cNvPicPr/>
              <p:nvPr/>
            </p:nvPicPr>
            <p:blipFill>
              <a:blip r:embed="rId11"/>
              <a:stretch>
                <a:fillRect/>
              </a:stretch>
            </p:blipFill>
            <p:spPr>
              <a:xfrm>
                <a:off x="4375393" y="5368273"/>
                <a:ext cx="48240" cy="21888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22" name="Ink 21"/>
              <p14:cNvContentPartPr/>
              <p14:nvPr/>
            </p14:nvContentPartPr>
            <p14:xfrm>
              <a:off x="4330753" y="5503273"/>
              <a:ext cx="151920" cy="14760"/>
            </p14:xfrm>
          </p:contentPart>
        </mc:Choice>
        <mc:Fallback xmlns="">
          <p:pic>
            <p:nvPicPr>
              <p:cNvPr id="22" name="Ink 21"/>
              <p:cNvPicPr/>
              <p:nvPr/>
            </p:nvPicPr>
            <p:blipFill>
              <a:blip r:embed="rId13"/>
              <a:stretch>
                <a:fillRect/>
              </a:stretch>
            </p:blipFill>
            <p:spPr>
              <a:xfrm>
                <a:off x="4319233" y="5488873"/>
                <a:ext cx="165960" cy="3852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23" name="Ink 22"/>
              <p14:cNvContentPartPr/>
              <p14:nvPr/>
            </p14:nvContentPartPr>
            <p14:xfrm>
              <a:off x="4554313" y="5421913"/>
              <a:ext cx="56160" cy="166680"/>
            </p14:xfrm>
          </p:contentPart>
        </mc:Choice>
        <mc:Fallback xmlns="">
          <p:pic>
            <p:nvPicPr>
              <p:cNvPr id="23" name="Ink 22"/>
              <p:cNvPicPr/>
              <p:nvPr/>
            </p:nvPicPr>
            <p:blipFill>
              <a:blip r:embed="rId15"/>
              <a:stretch>
                <a:fillRect/>
              </a:stretch>
            </p:blipFill>
            <p:spPr>
              <a:xfrm>
                <a:off x="4539553" y="5406793"/>
                <a:ext cx="85680" cy="19584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26" name="Ink 25"/>
              <p14:cNvContentPartPr/>
              <p14:nvPr/>
            </p14:nvContentPartPr>
            <p14:xfrm>
              <a:off x="3803353" y="3797233"/>
              <a:ext cx="389880" cy="545760"/>
            </p14:xfrm>
          </p:contentPart>
        </mc:Choice>
        <mc:Fallback xmlns="">
          <p:pic>
            <p:nvPicPr>
              <p:cNvPr id="26" name="Ink 25"/>
              <p:cNvPicPr/>
              <p:nvPr/>
            </p:nvPicPr>
            <p:blipFill>
              <a:blip r:embed="rId17"/>
              <a:stretch>
                <a:fillRect/>
              </a:stretch>
            </p:blipFill>
            <p:spPr>
              <a:xfrm>
                <a:off x="3788593" y="3782473"/>
                <a:ext cx="419400" cy="5706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32" name="Ink 31"/>
              <p14:cNvContentPartPr/>
              <p14:nvPr/>
            </p14:nvContentPartPr>
            <p14:xfrm>
              <a:off x="3680953" y="3554593"/>
              <a:ext cx="734400" cy="337680"/>
            </p14:xfrm>
          </p:contentPart>
        </mc:Choice>
        <mc:Fallback xmlns="">
          <p:pic>
            <p:nvPicPr>
              <p:cNvPr id="32" name="Ink 31"/>
              <p:cNvPicPr/>
              <p:nvPr/>
            </p:nvPicPr>
            <p:blipFill>
              <a:blip r:embed="rId19"/>
              <a:stretch>
                <a:fillRect/>
              </a:stretch>
            </p:blipFill>
            <p:spPr>
              <a:xfrm>
                <a:off x="3670873" y="3546313"/>
                <a:ext cx="747000" cy="35352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39" name="Ink 38"/>
              <p14:cNvContentPartPr/>
              <p14:nvPr/>
            </p14:nvContentPartPr>
            <p14:xfrm>
              <a:off x="3378553" y="3853033"/>
              <a:ext cx="133920" cy="27360"/>
            </p14:xfrm>
          </p:contentPart>
        </mc:Choice>
        <mc:Fallback xmlns="">
          <p:pic>
            <p:nvPicPr>
              <p:cNvPr id="39" name="Ink 38"/>
              <p:cNvPicPr/>
              <p:nvPr/>
            </p:nvPicPr>
            <p:blipFill>
              <a:blip r:embed="rId21"/>
              <a:stretch>
                <a:fillRect/>
              </a:stretch>
            </p:blipFill>
            <p:spPr>
              <a:xfrm>
                <a:off x="3375673" y="3840433"/>
                <a:ext cx="144720" cy="4788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40" name="Ink 39"/>
              <p14:cNvContentPartPr/>
              <p14:nvPr/>
            </p14:nvContentPartPr>
            <p14:xfrm>
              <a:off x="3646393" y="4172353"/>
              <a:ext cx="786600" cy="210960"/>
            </p14:xfrm>
          </p:contentPart>
        </mc:Choice>
        <mc:Fallback xmlns="">
          <p:pic>
            <p:nvPicPr>
              <p:cNvPr id="40" name="Ink 39"/>
              <p:cNvPicPr/>
              <p:nvPr/>
            </p:nvPicPr>
            <p:blipFill>
              <a:blip r:embed="rId23"/>
              <a:stretch>
                <a:fillRect/>
              </a:stretch>
            </p:blipFill>
            <p:spPr>
              <a:xfrm>
                <a:off x="3638833" y="4164793"/>
                <a:ext cx="803880" cy="23364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42" name="Ink 41"/>
              <p14:cNvContentPartPr/>
              <p14:nvPr/>
            </p14:nvContentPartPr>
            <p14:xfrm>
              <a:off x="3499873" y="5260633"/>
              <a:ext cx="44280" cy="428760"/>
            </p14:xfrm>
          </p:contentPart>
        </mc:Choice>
        <mc:Fallback xmlns="">
          <p:pic>
            <p:nvPicPr>
              <p:cNvPr id="42" name="Ink 41"/>
              <p:cNvPicPr/>
              <p:nvPr/>
            </p:nvPicPr>
            <p:blipFill>
              <a:blip r:embed="rId25"/>
              <a:stretch>
                <a:fillRect/>
              </a:stretch>
            </p:blipFill>
            <p:spPr>
              <a:xfrm>
                <a:off x="3484753" y="5245513"/>
                <a:ext cx="74880" cy="45612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43" name="Ink 42"/>
              <p14:cNvContentPartPr/>
              <p14:nvPr/>
            </p14:nvContentPartPr>
            <p14:xfrm>
              <a:off x="3546673" y="5471593"/>
              <a:ext cx="187200" cy="29520"/>
            </p14:xfrm>
          </p:contentPart>
        </mc:Choice>
        <mc:Fallback xmlns="">
          <p:pic>
            <p:nvPicPr>
              <p:cNvPr id="43" name="Ink 42"/>
              <p:cNvPicPr/>
              <p:nvPr/>
            </p:nvPicPr>
            <p:blipFill>
              <a:blip r:embed="rId27"/>
              <a:stretch>
                <a:fillRect/>
              </a:stretch>
            </p:blipFill>
            <p:spPr>
              <a:xfrm>
                <a:off x="3530833" y="5455753"/>
                <a:ext cx="205560" cy="5832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44" name="Ink 43"/>
              <p14:cNvContentPartPr/>
              <p14:nvPr/>
            </p14:nvContentPartPr>
            <p14:xfrm>
              <a:off x="3563233" y="5474833"/>
              <a:ext cx="143280" cy="35640"/>
            </p14:xfrm>
          </p:contentPart>
        </mc:Choice>
        <mc:Fallback xmlns="">
          <p:pic>
            <p:nvPicPr>
              <p:cNvPr id="44" name="Ink 43"/>
              <p:cNvPicPr/>
              <p:nvPr/>
            </p:nvPicPr>
            <p:blipFill>
              <a:blip r:embed="rId29"/>
              <a:stretch>
                <a:fillRect/>
              </a:stretch>
            </p:blipFill>
            <p:spPr>
              <a:xfrm>
                <a:off x="3553513" y="5461153"/>
                <a:ext cx="166320" cy="63720"/>
              </a:xfrm>
              <a:prstGeom prst="rect">
                <a:avLst/>
              </a:prstGeom>
            </p:spPr>
          </p:pic>
        </mc:Fallback>
      </mc:AlternateContent>
    </p:spTree>
    <p:extLst>
      <p:ext uri="{BB962C8B-B14F-4D97-AF65-F5344CB8AC3E}">
        <p14:creationId xmlns:p14="http://schemas.microsoft.com/office/powerpoint/2010/main" val="301590305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6146" name="Picture 2" descr="C:\Documents and Settings\ASchneider\My Documents\Other Folders\My Pictures\Pics from 12-13 Labs\Electricity\20130310_002733.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823" t="3404" r="5673" b="4516"/>
          <a:stretch/>
        </p:blipFill>
        <p:spPr bwMode="auto">
          <a:xfrm>
            <a:off x="1676400" y="0"/>
            <a:ext cx="5105400" cy="69257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41677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8000" b="1" u="sng" dirty="0" smtClean="0">
                <a:effectLst>
                  <a:outerShdw blurRad="38100" dist="38100" dir="2700000" algn="tl">
                    <a:srgbClr val="000000">
                      <a:alpha val="43137"/>
                    </a:srgbClr>
                  </a:outerShdw>
                </a:effectLst>
                <a:latin typeface="Corbel" pitchFamily="34" charset="0"/>
              </a:rPr>
              <a:t>QOD#33</a:t>
            </a:r>
            <a:endParaRPr lang="en-US" sz="8000" b="1" u="sng" dirty="0">
              <a:effectLst>
                <a:outerShdw blurRad="38100" dist="38100" dir="2700000" algn="tl">
                  <a:srgbClr val="000000">
                    <a:alpha val="43137"/>
                  </a:srgbClr>
                </a:outerShdw>
              </a:effectLst>
              <a:latin typeface="Corbel" pitchFamily="34" charset="0"/>
            </a:endParaRPr>
          </a:p>
        </p:txBody>
      </p:sp>
      <p:sp>
        <p:nvSpPr>
          <p:cNvPr id="3" name="Content Placeholder 2"/>
          <p:cNvSpPr>
            <a:spLocks noGrp="1"/>
          </p:cNvSpPr>
          <p:nvPr>
            <p:ph idx="1"/>
          </p:nvPr>
        </p:nvSpPr>
        <p:spPr/>
        <p:txBody>
          <a:bodyPr>
            <a:normAutofit/>
          </a:bodyPr>
          <a:lstStyle/>
          <a:p>
            <a:pPr marL="0" indent="0">
              <a:buNone/>
            </a:pPr>
            <a:r>
              <a:rPr lang="en-US" sz="4800" b="1" dirty="0" smtClean="0">
                <a:latin typeface="Corbel" pitchFamily="34" charset="0"/>
              </a:rPr>
              <a:t>Explain how the two types of circuits are different. </a:t>
            </a:r>
            <a:endParaRPr lang="en-US" sz="4800" b="1" dirty="0">
              <a:latin typeface="Corbel" pitchFamily="34" charset="0"/>
            </a:endParaRPr>
          </a:p>
        </p:txBody>
      </p:sp>
    </p:spTree>
    <p:extLst>
      <p:ext uri="{BB962C8B-B14F-4D97-AF65-F5344CB8AC3E}">
        <p14:creationId xmlns:p14="http://schemas.microsoft.com/office/powerpoint/2010/main" val="325863625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8000" b="1" u="sng" dirty="0" smtClean="0">
                <a:effectLst>
                  <a:outerShdw blurRad="38100" dist="38100" dir="2700000" algn="tl">
                    <a:srgbClr val="000000">
                      <a:alpha val="43137"/>
                    </a:srgbClr>
                  </a:outerShdw>
                </a:effectLst>
                <a:latin typeface="Corbel" pitchFamily="34" charset="0"/>
              </a:rPr>
              <a:t>QOD#34</a:t>
            </a:r>
            <a:endParaRPr lang="en-US" sz="8000" b="1" u="sng" dirty="0">
              <a:effectLst>
                <a:outerShdw blurRad="38100" dist="38100" dir="2700000" algn="tl">
                  <a:srgbClr val="000000">
                    <a:alpha val="43137"/>
                  </a:srgbClr>
                </a:outerShdw>
              </a:effectLst>
              <a:latin typeface="Corbel" pitchFamily="34" charset="0"/>
            </a:endParaRPr>
          </a:p>
        </p:txBody>
      </p:sp>
      <p:sp>
        <p:nvSpPr>
          <p:cNvPr id="4" name="TextBox 3"/>
          <p:cNvSpPr txBox="1"/>
          <p:nvPr/>
        </p:nvSpPr>
        <p:spPr>
          <a:xfrm>
            <a:off x="165846" y="152400"/>
            <a:ext cx="1739153" cy="584775"/>
          </a:xfrm>
          <a:prstGeom prst="rect">
            <a:avLst/>
          </a:prstGeom>
          <a:noFill/>
        </p:spPr>
        <p:txBody>
          <a:bodyPr wrap="square" rtlCol="0">
            <a:spAutoFit/>
          </a:bodyPr>
          <a:lstStyle/>
          <a:p>
            <a:endParaRPr lang="en-US" sz="3200" b="1" dirty="0">
              <a:latin typeface="Corbel" pitchFamily="34" charset="0"/>
            </a:endParaRPr>
          </a:p>
        </p:txBody>
      </p:sp>
      <p:sp>
        <p:nvSpPr>
          <p:cNvPr id="5" name="Content Placeholder 2"/>
          <p:cNvSpPr>
            <a:spLocks noGrp="1"/>
          </p:cNvSpPr>
          <p:nvPr>
            <p:ph idx="1"/>
          </p:nvPr>
        </p:nvSpPr>
        <p:spPr/>
        <p:txBody>
          <a:bodyPr>
            <a:noAutofit/>
          </a:bodyPr>
          <a:lstStyle/>
          <a:p>
            <a:pPr marL="0" indent="0">
              <a:buNone/>
            </a:pPr>
            <a:r>
              <a:rPr lang="en-US" sz="4000" b="1" dirty="0" smtClean="0">
                <a:latin typeface="Corbel" pitchFamily="34" charset="0"/>
              </a:rPr>
              <a:t>Mrs. Schneider and her husband use about 300 kilowatt-hours (kWh) in a month at their house. If we pay 10 cents per kWh, how much is the electricity bill?</a:t>
            </a:r>
            <a:endParaRPr lang="en-US" sz="4000" b="1" dirty="0">
              <a:latin typeface="Corbel" pitchFamily="34" charset="0"/>
            </a:endParaRPr>
          </a:p>
          <a:p>
            <a:pPr marL="0" indent="0">
              <a:buNone/>
            </a:pPr>
            <a:endParaRPr lang="en-US" sz="2000" b="1" dirty="0" smtClean="0">
              <a:latin typeface="Corbel" pitchFamily="34" charset="0"/>
            </a:endParaRPr>
          </a:p>
          <a:p>
            <a:pPr marL="0" indent="0">
              <a:buNone/>
            </a:pPr>
            <a:r>
              <a:rPr lang="en-US" sz="4800" b="1" dirty="0" smtClean="0">
                <a:latin typeface="Corbel" pitchFamily="34" charset="0"/>
              </a:rPr>
              <a:t>$30.00</a:t>
            </a:r>
            <a:endParaRPr lang="en-US" sz="4800" b="1" dirty="0">
              <a:latin typeface="Corbel" pitchFamily="34" charset="0"/>
            </a:endParaRPr>
          </a:p>
        </p:txBody>
      </p:sp>
    </p:spTree>
    <p:extLst>
      <p:ext uri="{BB962C8B-B14F-4D97-AF65-F5344CB8AC3E}">
        <p14:creationId xmlns:p14="http://schemas.microsoft.com/office/powerpoint/2010/main" val="207317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3074" name="Picture 2" descr="C:\Documents and Settings\ASchneider\My Documents\Other Folders\My Pictures\Pics from 12-13 Labs\Electricity\20130309_225804.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2224" b="15026"/>
          <a:stretch/>
        </p:blipFill>
        <p:spPr bwMode="auto">
          <a:xfrm>
            <a:off x="152400" y="-123265"/>
            <a:ext cx="4147751" cy="4023320"/>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Documents and Settings\ASchneider\My Documents\Other Folders\My Pictures\Pics from 12-13 Labs\Electricity\20130310_231408.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93623" y="0"/>
            <a:ext cx="5080000" cy="3810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85651" y="3920876"/>
            <a:ext cx="3505200" cy="707886"/>
          </a:xfrm>
          <a:prstGeom prst="rect">
            <a:avLst/>
          </a:prstGeom>
          <a:noFill/>
        </p:spPr>
        <p:txBody>
          <a:bodyPr wrap="square" rtlCol="0">
            <a:spAutoFit/>
          </a:bodyPr>
          <a:lstStyle/>
          <a:p>
            <a:pPr algn="ctr"/>
            <a:r>
              <a:rPr lang="en-US" sz="2000" b="1" dirty="0" smtClean="0"/>
              <a:t>11:00 pm </a:t>
            </a:r>
          </a:p>
          <a:p>
            <a:pPr algn="ctr"/>
            <a:r>
              <a:rPr lang="en-US" sz="2000" b="1" dirty="0" smtClean="0"/>
              <a:t>Saturday Night</a:t>
            </a:r>
            <a:endParaRPr lang="en-US" sz="2000" b="1" dirty="0"/>
          </a:p>
        </p:txBody>
      </p:sp>
      <p:sp>
        <p:nvSpPr>
          <p:cNvPr id="7" name="TextBox 6"/>
          <p:cNvSpPr txBox="1"/>
          <p:nvPr/>
        </p:nvSpPr>
        <p:spPr>
          <a:xfrm>
            <a:off x="5116286" y="3810000"/>
            <a:ext cx="3505200" cy="707886"/>
          </a:xfrm>
          <a:prstGeom prst="rect">
            <a:avLst/>
          </a:prstGeom>
          <a:noFill/>
        </p:spPr>
        <p:txBody>
          <a:bodyPr wrap="square" rtlCol="0">
            <a:spAutoFit/>
          </a:bodyPr>
          <a:lstStyle/>
          <a:p>
            <a:pPr algn="ctr"/>
            <a:r>
              <a:rPr lang="en-US" sz="2000" b="1" dirty="0" smtClean="0"/>
              <a:t>11:08 pm </a:t>
            </a:r>
          </a:p>
          <a:p>
            <a:pPr algn="ctr"/>
            <a:r>
              <a:rPr lang="en-US" sz="2000" b="1" dirty="0" smtClean="0"/>
              <a:t>Sunday Night</a:t>
            </a:r>
            <a:endParaRPr lang="en-US" sz="2000" b="1" dirty="0"/>
          </a:p>
        </p:txBody>
      </p:sp>
      <p:sp>
        <p:nvSpPr>
          <p:cNvPr id="5" name="TextBox 4"/>
          <p:cNvSpPr txBox="1"/>
          <p:nvPr/>
        </p:nvSpPr>
        <p:spPr>
          <a:xfrm>
            <a:off x="152400" y="4665773"/>
            <a:ext cx="9141823" cy="584775"/>
          </a:xfrm>
          <a:prstGeom prst="rect">
            <a:avLst/>
          </a:prstGeom>
          <a:noFill/>
        </p:spPr>
        <p:txBody>
          <a:bodyPr wrap="square" rtlCol="0">
            <a:spAutoFit/>
          </a:bodyPr>
          <a:lstStyle/>
          <a:p>
            <a:r>
              <a:rPr lang="en-US" sz="3200" b="1" dirty="0" smtClean="0"/>
              <a:t>1,915 kWh – 1,903 kWh  =  12 kWh used </a:t>
            </a:r>
            <a:r>
              <a:rPr lang="en-US" sz="3200" dirty="0" smtClean="0"/>
              <a:t>in 24 hours</a:t>
            </a:r>
            <a:endParaRPr lang="en-US" sz="3200" dirty="0"/>
          </a:p>
        </p:txBody>
      </p:sp>
      <p:sp>
        <p:nvSpPr>
          <p:cNvPr id="6" name="TextBox 5"/>
          <p:cNvSpPr txBox="1"/>
          <p:nvPr/>
        </p:nvSpPr>
        <p:spPr>
          <a:xfrm>
            <a:off x="287383" y="5486400"/>
            <a:ext cx="4188823" cy="584775"/>
          </a:xfrm>
          <a:prstGeom prst="rect">
            <a:avLst/>
          </a:prstGeom>
          <a:noFill/>
        </p:spPr>
        <p:txBody>
          <a:bodyPr wrap="square" rtlCol="0">
            <a:spAutoFit/>
          </a:bodyPr>
          <a:lstStyle/>
          <a:p>
            <a:r>
              <a:rPr lang="en-US" sz="3200" b="1" dirty="0" smtClean="0"/>
              <a:t>How much did it cost?</a:t>
            </a:r>
            <a:endParaRPr lang="en-US" sz="3200" b="1" dirty="0"/>
          </a:p>
        </p:txBody>
      </p:sp>
      <p:sp>
        <p:nvSpPr>
          <p:cNvPr id="10" name="TextBox 9"/>
          <p:cNvSpPr txBox="1"/>
          <p:nvPr/>
        </p:nvSpPr>
        <p:spPr>
          <a:xfrm>
            <a:off x="4414157" y="5495109"/>
            <a:ext cx="4188823" cy="769441"/>
          </a:xfrm>
          <a:prstGeom prst="rect">
            <a:avLst/>
          </a:prstGeom>
          <a:noFill/>
        </p:spPr>
        <p:txBody>
          <a:bodyPr wrap="square" rtlCol="0">
            <a:spAutoFit/>
          </a:bodyPr>
          <a:lstStyle/>
          <a:p>
            <a:r>
              <a:rPr lang="en-US" sz="4400" b="1" dirty="0" smtClean="0"/>
              <a:t>$1.20</a:t>
            </a:r>
            <a:endParaRPr lang="en-US" sz="4400" b="1" dirty="0"/>
          </a:p>
        </p:txBody>
      </p:sp>
    </p:spTree>
    <p:extLst>
      <p:ext uri="{BB962C8B-B14F-4D97-AF65-F5344CB8AC3E}">
        <p14:creationId xmlns:p14="http://schemas.microsoft.com/office/powerpoint/2010/main" val="1793542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7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5" grpId="0"/>
      <p:bldP spid="6" grpId="0"/>
      <p:bldP spid="10"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8000" b="1" u="sng" dirty="0" smtClean="0">
                <a:effectLst>
                  <a:outerShdw blurRad="38100" dist="38100" dir="2700000" algn="tl">
                    <a:srgbClr val="000000">
                      <a:alpha val="43137"/>
                    </a:srgbClr>
                  </a:outerShdw>
                </a:effectLst>
                <a:latin typeface="Corbel" pitchFamily="34" charset="0"/>
              </a:rPr>
              <a:t>Batteries</a:t>
            </a:r>
            <a:endParaRPr lang="en-US" sz="8000" b="1" u="sng" dirty="0">
              <a:effectLst>
                <a:outerShdw blurRad="38100" dist="38100" dir="2700000" algn="tl">
                  <a:srgbClr val="000000">
                    <a:alpha val="43137"/>
                  </a:srgbClr>
                </a:outerShdw>
              </a:effectLst>
              <a:latin typeface="Corbel" pitchFamily="34" charset="0"/>
            </a:endParaRPr>
          </a:p>
        </p:txBody>
      </p:sp>
      <p:sp>
        <p:nvSpPr>
          <p:cNvPr id="3" name="Content Placeholder 2"/>
          <p:cNvSpPr>
            <a:spLocks noGrp="1"/>
          </p:cNvSpPr>
          <p:nvPr>
            <p:ph idx="1"/>
          </p:nvPr>
        </p:nvSpPr>
        <p:spPr>
          <a:xfrm>
            <a:off x="381000" y="1447800"/>
            <a:ext cx="8229600" cy="5196840"/>
          </a:xfrm>
        </p:spPr>
        <p:txBody>
          <a:bodyPr>
            <a:normAutofit fontScale="85000" lnSpcReduction="20000"/>
          </a:bodyPr>
          <a:lstStyle/>
          <a:p>
            <a:pPr marL="0" indent="0">
              <a:buNone/>
            </a:pPr>
            <a:r>
              <a:rPr lang="en-US" dirty="0" smtClean="0"/>
              <a:t>Batteries have three parts, an anode (-), a cathode (+), and the electrolyte, a liquid or solid separating them. </a:t>
            </a:r>
          </a:p>
          <a:p>
            <a:pPr marL="0" indent="0">
              <a:buNone/>
            </a:pPr>
            <a:endParaRPr lang="en-US" sz="900" dirty="0"/>
          </a:p>
          <a:p>
            <a:pPr marL="0" indent="0">
              <a:buNone/>
            </a:pPr>
            <a:r>
              <a:rPr lang="en-US" dirty="0" smtClean="0"/>
              <a:t>The electrolyte in the battery keeps electrons from going straight from the anode to the cathode within the battery. When the + and – ends are connected with wire, electrons can easily flow from anode to cathode.</a:t>
            </a:r>
          </a:p>
          <a:p>
            <a:pPr marL="0" indent="0">
              <a:buNone/>
            </a:pPr>
            <a:endParaRPr lang="en-US" sz="1000" dirty="0"/>
          </a:p>
          <a:p>
            <a:pPr marL="0" indent="0">
              <a:buNone/>
            </a:pPr>
            <a:r>
              <a:rPr lang="en-US" dirty="0" smtClean="0"/>
              <a:t>Batteries convert chemical energy to electrical energy.</a:t>
            </a:r>
          </a:p>
          <a:p>
            <a:pPr marL="0" indent="0">
              <a:buNone/>
            </a:pPr>
            <a:r>
              <a:rPr lang="en-US" dirty="0" smtClean="0"/>
              <a:t> </a:t>
            </a:r>
          </a:p>
          <a:p>
            <a:pPr marL="0" indent="0">
              <a:buNone/>
            </a:pPr>
            <a:r>
              <a:rPr lang="en-US" dirty="0" smtClean="0"/>
              <a:t>Wet and dry cells are classified by the type of electrolyte the battery uses. The electrolyte of a cell may be a liquid or a paste. If the electrolyte is a paste, the cell is referred to as a dry cell. If the electrolyte is a solution, the cell is called a wet cell. </a:t>
            </a:r>
          </a:p>
          <a:p>
            <a:pPr marL="0" indent="0">
              <a:buNone/>
            </a:pPr>
            <a:endParaRPr lang="en-US" dirty="0"/>
          </a:p>
          <a:p>
            <a:pPr marL="0" indent="0">
              <a:buNone/>
            </a:pPr>
            <a:endParaRPr lang="en-US" dirty="0" smtClean="0"/>
          </a:p>
          <a:p>
            <a:pPr marL="0" indent="0">
              <a:buNone/>
            </a:pPr>
            <a:endParaRPr lang="en-US" dirty="0"/>
          </a:p>
          <a:p>
            <a:pPr marL="0" indent="0">
              <a:buNone/>
            </a:pPr>
            <a:endParaRPr lang="en-US" dirty="0"/>
          </a:p>
        </p:txBody>
      </p:sp>
    </p:spTree>
    <p:extLst>
      <p:ext uri="{BB962C8B-B14F-4D97-AF65-F5344CB8AC3E}">
        <p14:creationId xmlns:p14="http://schemas.microsoft.com/office/powerpoint/2010/main" val="41093495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Dry Cell Battery</a:t>
            </a:r>
            <a:endParaRPr lang="en-US" dirty="0"/>
          </a:p>
        </p:txBody>
      </p:sp>
      <p:sp>
        <p:nvSpPr>
          <p:cNvPr id="3" name="Content Placeholder 2"/>
          <p:cNvSpPr>
            <a:spLocks noGrp="1"/>
          </p:cNvSpPr>
          <p:nvPr>
            <p:ph idx="1"/>
          </p:nvPr>
        </p:nvSpPr>
        <p:spPr/>
        <p:txBody>
          <a:bodyPr/>
          <a:lstStyle/>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1295400"/>
            <a:ext cx="6858000" cy="53813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5043260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060269"/>
            <a:ext cx="8510789" cy="464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9552929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dirty="0" smtClean="0"/>
              <a:t>Wet Cell Battery </a:t>
            </a:r>
            <a:endParaRPr lang="en-US" dirty="0"/>
          </a:p>
        </p:txBody>
      </p:sp>
      <p:sp>
        <p:nvSpPr>
          <p:cNvPr id="3" name="Content Placeholder 2"/>
          <p:cNvSpPr>
            <a:spLocks noGrp="1"/>
          </p:cNvSpPr>
          <p:nvPr>
            <p:ph idx="1"/>
          </p:nvPr>
        </p:nvSpPr>
        <p:spPr/>
        <p:txBody>
          <a:bodyPr/>
          <a:lstStyle/>
          <a:p>
            <a:endParaRPr lang="en-US"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9667" y="990600"/>
            <a:ext cx="8974333" cy="55385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2538621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Lemon Battery (Wet Cell)</a:t>
            </a:r>
            <a:endParaRPr lang="en-US" dirty="0"/>
          </a:p>
        </p:txBody>
      </p:sp>
      <p:sp>
        <p:nvSpPr>
          <p:cNvPr id="3" name="Content Placeholder 2"/>
          <p:cNvSpPr>
            <a:spLocks noGrp="1"/>
          </p:cNvSpPr>
          <p:nvPr>
            <p:ph idx="1"/>
          </p:nvPr>
        </p:nvSpPr>
        <p:spPr/>
        <p:txBody>
          <a:bodyPr/>
          <a:lstStyle/>
          <a:p>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143000"/>
            <a:ext cx="6844780" cy="52201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3550605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QOD #35</a:t>
            </a:r>
            <a:endParaRPr lang="en-US" b="1" dirty="0"/>
          </a:p>
        </p:txBody>
      </p:sp>
      <p:sp>
        <p:nvSpPr>
          <p:cNvPr id="3" name="Content Placeholder 2"/>
          <p:cNvSpPr>
            <a:spLocks noGrp="1"/>
          </p:cNvSpPr>
          <p:nvPr>
            <p:ph idx="1"/>
          </p:nvPr>
        </p:nvSpPr>
        <p:spPr/>
        <p:txBody>
          <a:bodyPr>
            <a:normAutofit/>
          </a:bodyPr>
          <a:lstStyle/>
          <a:p>
            <a:r>
              <a:rPr lang="en-US" sz="4800" dirty="0" smtClean="0"/>
              <a:t>What was your biggest “A-Ha” moment during the project? </a:t>
            </a:r>
            <a:endParaRPr lang="en-US" sz="4800" dirty="0"/>
          </a:p>
        </p:txBody>
      </p:sp>
    </p:spTree>
    <p:extLst>
      <p:ext uri="{BB962C8B-B14F-4D97-AF65-F5344CB8AC3E}">
        <p14:creationId xmlns:p14="http://schemas.microsoft.com/office/powerpoint/2010/main" val="2536793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1619511357"/>
              </p:ext>
            </p:extLst>
          </p:nvPr>
        </p:nvGraphicFramePr>
        <p:xfrm>
          <a:off x="228600" y="228600"/>
          <a:ext cx="8610600" cy="6035040"/>
        </p:xfrm>
        <a:graphic>
          <a:graphicData uri="http://schemas.openxmlformats.org/drawingml/2006/table">
            <a:tbl>
              <a:tblPr firstRow="1" bandRow="1">
                <a:tableStyleId>{5C22544A-7EE6-4342-B048-85BDC9FD1C3A}</a:tableStyleId>
              </a:tblPr>
              <a:tblGrid>
                <a:gridCol w="2870200"/>
                <a:gridCol w="2870200"/>
                <a:gridCol w="2870200"/>
              </a:tblGrid>
              <a:tr h="457200">
                <a:tc gridSpan="3">
                  <a:txBody>
                    <a:bodyPr/>
                    <a:lstStyle/>
                    <a:p>
                      <a:pPr algn="ctr"/>
                      <a:r>
                        <a:rPr lang="en-US" sz="3600" dirty="0" smtClean="0"/>
                        <a:t>Conductors of Electricity?</a:t>
                      </a:r>
                      <a:endParaRPr lang="en-US" sz="3600" dirty="0"/>
                    </a:p>
                  </a:txBody>
                  <a:tcPr/>
                </a:tc>
                <a:tc hMerge="1">
                  <a:txBody>
                    <a:bodyPr/>
                    <a:lstStyle/>
                    <a:p>
                      <a:endParaRPr lang="en-US" dirty="0"/>
                    </a:p>
                  </a:txBody>
                  <a:tcPr/>
                </a:tc>
                <a:tc hMerge="1">
                  <a:txBody>
                    <a:bodyPr/>
                    <a:lstStyle/>
                    <a:p>
                      <a:endParaRPr lang="en-US" dirty="0"/>
                    </a:p>
                  </a:txBody>
                  <a:tcPr/>
                </a:tc>
              </a:tr>
              <a:tr h="457200">
                <a:tc>
                  <a:txBody>
                    <a:bodyPr/>
                    <a:lstStyle/>
                    <a:p>
                      <a:r>
                        <a:rPr lang="en-US" sz="2400" b="1" dirty="0" smtClean="0"/>
                        <a:t>Materials</a:t>
                      </a:r>
                      <a:endParaRPr lang="en-US" sz="2400" b="1" dirty="0"/>
                    </a:p>
                  </a:txBody>
                  <a:tcPr anchor="ctr"/>
                </a:tc>
                <a:tc>
                  <a:txBody>
                    <a:bodyPr/>
                    <a:lstStyle/>
                    <a:p>
                      <a:r>
                        <a:rPr lang="en-US" sz="2400" b="1" dirty="0" smtClean="0"/>
                        <a:t>Prediction </a:t>
                      </a:r>
                    </a:p>
                    <a:p>
                      <a:r>
                        <a:rPr lang="en-US" sz="2400" b="1" dirty="0" smtClean="0"/>
                        <a:t>(yes</a:t>
                      </a:r>
                      <a:r>
                        <a:rPr lang="en-US" sz="2400" b="1" baseline="0" dirty="0" smtClean="0"/>
                        <a:t> or </a:t>
                      </a:r>
                      <a:r>
                        <a:rPr lang="en-US" sz="2400" b="1" dirty="0" smtClean="0"/>
                        <a:t>no)</a:t>
                      </a:r>
                      <a:endParaRPr lang="en-US" sz="2400" b="1" dirty="0"/>
                    </a:p>
                  </a:txBody>
                  <a:tcPr/>
                </a:tc>
                <a:tc>
                  <a:txBody>
                    <a:bodyPr/>
                    <a:lstStyle/>
                    <a:p>
                      <a:r>
                        <a:rPr lang="en-US" sz="2400" b="1" dirty="0" smtClean="0"/>
                        <a:t>Insulator or Conductor</a:t>
                      </a:r>
                      <a:endParaRPr lang="en-US" sz="2400" b="1" dirty="0"/>
                    </a:p>
                  </a:txBody>
                  <a:tcPr/>
                </a:tc>
              </a:tr>
              <a:tr h="457200">
                <a:tc>
                  <a:txBody>
                    <a:bodyPr/>
                    <a:lstStyle/>
                    <a:p>
                      <a:pPr marL="342900" indent="-342900">
                        <a:buAutoNum type="arabicPeriod"/>
                      </a:pPr>
                      <a:r>
                        <a:rPr lang="en-US" sz="2400" dirty="0" smtClean="0"/>
                        <a:t>Straw</a:t>
                      </a:r>
                      <a:endParaRPr lang="en-US" sz="2400" dirty="0"/>
                    </a:p>
                  </a:txBody>
                  <a:tcPr/>
                </a:tc>
                <a:tc>
                  <a:txBody>
                    <a:bodyPr/>
                    <a:lstStyle/>
                    <a:p>
                      <a:endParaRPr lang="en-US" dirty="0"/>
                    </a:p>
                  </a:txBody>
                  <a:tcPr/>
                </a:tc>
                <a:tc>
                  <a:txBody>
                    <a:bodyPr/>
                    <a:lstStyle/>
                    <a:p>
                      <a:endParaRPr lang="en-US" dirty="0"/>
                    </a:p>
                  </a:txBody>
                  <a:tcPr/>
                </a:tc>
              </a:tr>
              <a:tr h="457200">
                <a:tc>
                  <a:txBody>
                    <a:bodyPr/>
                    <a:lstStyle/>
                    <a:p>
                      <a:r>
                        <a:rPr lang="en-US" sz="2400" dirty="0" smtClean="0"/>
                        <a:t>2. Aluminum foil</a:t>
                      </a:r>
                      <a:endParaRPr lang="en-US" sz="2400" dirty="0"/>
                    </a:p>
                  </a:txBody>
                  <a:tcPr/>
                </a:tc>
                <a:tc>
                  <a:txBody>
                    <a:bodyPr/>
                    <a:lstStyle/>
                    <a:p>
                      <a:endParaRPr lang="en-US" dirty="0"/>
                    </a:p>
                  </a:txBody>
                  <a:tcPr/>
                </a:tc>
                <a:tc>
                  <a:txBody>
                    <a:bodyPr/>
                    <a:lstStyle/>
                    <a:p>
                      <a:endParaRPr lang="en-US" dirty="0"/>
                    </a:p>
                  </a:txBody>
                  <a:tcPr/>
                </a:tc>
              </a:tr>
              <a:tr h="457200">
                <a:tc>
                  <a:txBody>
                    <a:bodyPr/>
                    <a:lstStyle/>
                    <a:p>
                      <a:r>
                        <a:rPr lang="en-US" sz="2400" dirty="0" smtClean="0"/>
                        <a:t>3. Paper clip</a:t>
                      </a:r>
                      <a:endParaRPr lang="en-US" sz="2400" dirty="0"/>
                    </a:p>
                  </a:txBody>
                  <a:tcPr/>
                </a:tc>
                <a:tc>
                  <a:txBody>
                    <a:bodyPr/>
                    <a:lstStyle/>
                    <a:p>
                      <a:endParaRPr lang="en-US" dirty="0"/>
                    </a:p>
                  </a:txBody>
                  <a:tcPr/>
                </a:tc>
                <a:tc>
                  <a:txBody>
                    <a:bodyPr/>
                    <a:lstStyle/>
                    <a:p>
                      <a:endParaRPr lang="en-US" dirty="0"/>
                    </a:p>
                  </a:txBody>
                  <a:tcPr/>
                </a:tc>
              </a:tr>
              <a:tr h="457200">
                <a:tc>
                  <a:txBody>
                    <a:bodyPr/>
                    <a:lstStyle/>
                    <a:p>
                      <a:r>
                        <a:rPr lang="en-US" sz="2400" dirty="0" smtClean="0"/>
                        <a:t>4. Copper</a:t>
                      </a:r>
                      <a:r>
                        <a:rPr lang="en-US" sz="2400" baseline="0" dirty="0" smtClean="0"/>
                        <a:t> nail</a:t>
                      </a:r>
                      <a:endParaRPr lang="en-US" sz="2400" dirty="0"/>
                    </a:p>
                  </a:txBody>
                  <a:tcPr/>
                </a:tc>
                <a:tc>
                  <a:txBody>
                    <a:bodyPr/>
                    <a:lstStyle/>
                    <a:p>
                      <a:endParaRPr lang="en-US" dirty="0"/>
                    </a:p>
                  </a:txBody>
                  <a:tcPr/>
                </a:tc>
                <a:tc>
                  <a:txBody>
                    <a:bodyPr/>
                    <a:lstStyle/>
                    <a:p>
                      <a:endParaRPr lang="en-US" dirty="0"/>
                    </a:p>
                  </a:txBody>
                  <a:tcPr/>
                </a:tc>
              </a:tr>
              <a:tr h="457200">
                <a:tc>
                  <a:txBody>
                    <a:bodyPr/>
                    <a:lstStyle/>
                    <a:p>
                      <a:r>
                        <a:rPr lang="en-US" sz="2400" dirty="0" smtClean="0"/>
                        <a:t>5. Glass</a:t>
                      </a:r>
                      <a:endParaRPr lang="en-US" sz="2400" dirty="0"/>
                    </a:p>
                  </a:txBody>
                  <a:tcPr/>
                </a:tc>
                <a:tc>
                  <a:txBody>
                    <a:bodyPr/>
                    <a:lstStyle/>
                    <a:p>
                      <a:endParaRPr lang="en-US" dirty="0"/>
                    </a:p>
                  </a:txBody>
                  <a:tcPr/>
                </a:tc>
                <a:tc>
                  <a:txBody>
                    <a:bodyPr/>
                    <a:lstStyle/>
                    <a:p>
                      <a:endParaRPr lang="en-US" dirty="0"/>
                    </a:p>
                  </a:txBody>
                  <a:tcPr/>
                </a:tc>
              </a:tr>
              <a:tr h="457200">
                <a:tc>
                  <a:txBody>
                    <a:bodyPr/>
                    <a:lstStyle/>
                    <a:p>
                      <a:r>
                        <a:rPr lang="en-US" sz="2400" dirty="0" smtClean="0"/>
                        <a:t>6.</a:t>
                      </a:r>
                      <a:r>
                        <a:rPr lang="en-US" sz="2400" baseline="0" dirty="0" smtClean="0"/>
                        <a:t> Fleece </a:t>
                      </a:r>
                      <a:endParaRPr lang="en-US" sz="2400" dirty="0"/>
                    </a:p>
                  </a:txBody>
                  <a:tcPr/>
                </a:tc>
                <a:tc>
                  <a:txBody>
                    <a:bodyPr/>
                    <a:lstStyle/>
                    <a:p>
                      <a:endParaRPr lang="en-US" dirty="0"/>
                    </a:p>
                  </a:txBody>
                  <a:tcPr/>
                </a:tc>
                <a:tc>
                  <a:txBody>
                    <a:bodyPr/>
                    <a:lstStyle/>
                    <a:p>
                      <a:endParaRPr lang="en-US" dirty="0"/>
                    </a:p>
                  </a:txBody>
                  <a:tcPr/>
                </a:tc>
              </a:tr>
              <a:tr h="457200">
                <a:tc>
                  <a:txBody>
                    <a:bodyPr/>
                    <a:lstStyle/>
                    <a:p>
                      <a:r>
                        <a:rPr lang="en-US" sz="2400" dirty="0" smtClean="0"/>
                        <a:t>7. Pencil lead</a:t>
                      </a:r>
                      <a:endParaRPr lang="en-US" sz="2400" dirty="0"/>
                    </a:p>
                  </a:txBody>
                  <a:tcPr/>
                </a:tc>
                <a:tc>
                  <a:txBody>
                    <a:bodyPr/>
                    <a:lstStyle/>
                    <a:p>
                      <a:endParaRPr lang="en-US" dirty="0"/>
                    </a:p>
                  </a:txBody>
                  <a:tcPr/>
                </a:tc>
                <a:tc>
                  <a:txBody>
                    <a:bodyPr/>
                    <a:lstStyle/>
                    <a:p>
                      <a:endParaRPr lang="en-US" dirty="0"/>
                    </a:p>
                  </a:txBody>
                  <a:tcPr/>
                </a:tc>
              </a:tr>
              <a:tr h="457200">
                <a:tc>
                  <a:txBody>
                    <a:bodyPr/>
                    <a:lstStyle/>
                    <a:p>
                      <a:r>
                        <a:rPr lang="en-US" sz="2400" dirty="0" smtClean="0"/>
                        <a:t>8. Penny</a:t>
                      </a:r>
                      <a:endParaRPr lang="en-US" sz="2400" dirty="0"/>
                    </a:p>
                  </a:txBody>
                  <a:tcPr/>
                </a:tc>
                <a:tc>
                  <a:txBody>
                    <a:bodyPr/>
                    <a:lstStyle/>
                    <a:p>
                      <a:endParaRPr lang="en-US" dirty="0"/>
                    </a:p>
                  </a:txBody>
                  <a:tcPr/>
                </a:tc>
                <a:tc>
                  <a:txBody>
                    <a:bodyPr/>
                    <a:lstStyle/>
                    <a:p>
                      <a:endParaRPr lang="en-US" dirty="0"/>
                    </a:p>
                  </a:txBody>
                  <a:tcPr/>
                </a:tc>
              </a:tr>
              <a:tr h="457200">
                <a:tc>
                  <a:txBody>
                    <a:bodyPr/>
                    <a:lstStyle/>
                    <a:p>
                      <a:r>
                        <a:rPr lang="en-US" sz="2400" dirty="0" smtClean="0"/>
                        <a:t>9. Brass</a:t>
                      </a:r>
                      <a:r>
                        <a:rPr lang="en-US" sz="2400" baseline="0" dirty="0" smtClean="0"/>
                        <a:t> fastener</a:t>
                      </a:r>
                      <a:endParaRPr lang="en-US" sz="2400" dirty="0"/>
                    </a:p>
                  </a:txBody>
                  <a:tcPr/>
                </a:tc>
                <a:tc>
                  <a:txBody>
                    <a:bodyPr/>
                    <a:lstStyle/>
                    <a:p>
                      <a:endParaRPr lang="en-US" dirty="0"/>
                    </a:p>
                  </a:txBody>
                  <a:tcPr/>
                </a:tc>
                <a:tc>
                  <a:txBody>
                    <a:bodyPr/>
                    <a:lstStyle/>
                    <a:p>
                      <a:endParaRPr lang="en-US" dirty="0"/>
                    </a:p>
                  </a:txBody>
                  <a:tcPr/>
                </a:tc>
              </a:tr>
              <a:tr h="457200">
                <a:tc>
                  <a:txBody>
                    <a:bodyPr/>
                    <a:lstStyle/>
                    <a:p>
                      <a:r>
                        <a:rPr lang="en-US" sz="2400" dirty="0" smtClean="0"/>
                        <a:t>10. Tooth pick</a:t>
                      </a:r>
                      <a:endParaRPr lang="en-US" sz="2400" dirty="0"/>
                    </a:p>
                  </a:txBody>
                  <a:tcPr/>
                </a:tc>
                <a:tc>
                  <a:txBody>
                    <a:bodyPr/>
                    <a:lstStyle/>
                    <a:p>
                      <a:endParaRPr lang="en-US" dirty="0"/>
                    </a:p>
                  </a:txBody>
                  <a:tcPr/>
                </a:tc>
                <a:tc>
                  <a:txBody>
                    <a:bodyPr/>
                    <a:lstStyle/>
                    <a:p>
                      <a:endParaRPr lang="en-US" dirty="0"/>
                    </a:p>
                  </a:txBody>
                  <a:tcPr/>
                </a:tc>
              </a:tr>
            </a:tbl>
          </a:graphicData>
        </a:graphic>
      </p:graphicFrame>
    </p:spTree>
    <p:extLst>
      <p:ext uri="{BB962C8B-B14F-4D97-AF65-F5344CB8AC3E}">
        <p14:creationId xmlns:p14="http://schemas.microsoft.com/office/powerpoint/2010/main" val="245031681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Eras Bold ITC" panose="020B0907030504020204" pitchFamily="34" charset="0"/>
              </a:rPr>
              <a:t>AC/DC</a:t>
            </a:r>
            <a:endParaRPr lang="en-US" dirty="0">
              <a:latin typeface="Eras Bold ITC" panose="020B0907030504020204" pitchFamily="34" charset="0"/>
            </a:endParaRPr>
          </a:p>
        </p:txBody>
      </p:sp>
      <p:sp>
        <p:nvSpPr>
          <p:cNvPr id="3" name="Content Placeholder 2"/>
          <p:cNvSpPr>
            <a:spLocks noGrp="1"/>
          </p:cNvSpPr>
          <p:nvPr>
            <p:ph idx="1"/>
          </p:nvPr>
        </p:nvSpPr>
        <p:spPr>
          <a:xfrm>
            <a:off x="304800" y="1295400"/>
            <a:ext cx="8382000" cy="4830763"/>
          </a:xfrm>
        </p:spPr>
        <p:txBody>
          <a:bodyPr>
            <a:normAutofit lnSpcReduction="10000"/>
          </a:bodyPr>
          <a:lstStyle/>
          <a:p>
            <a:r>
              <a:rPr lang="en-US" b="1" u="sng" dirty="0" smtClean="0"/>
              <a:t>Alternating Current </a:t>
            </a:r>
            <a:r>
              <a:rPr lang="en-US" dirty="0" smtClean="0"/>
              <a:t>– an electrical current that reverses directions several times per second at regular intervals.  </a:t>
            </a:r>
          </a:p>
          <a:p>
            <a:pPr lvl="1"/>
            <a:r>
              <a:rPr lang="en-US" dirty="0" smtClean="0"/>
              <a:t>Anything that is plugged in uses this.</a:t>
            </a:r>
          </a:p>
          <a:p>
            <a:r>
              <a:rPr lang="en-US" b="1" u="sng" dirty="0" smtClean="0"/>
              <a:t>Direct Current </a:t>
            </a:r>
            <a:r>
              <a:rPr lang="en-US" dirty="0" smtClean="0"/>
              <a:t>– an electrical current that travels in one direction.</a:t>
            </a:r>
          </a:p>
          <a:p>
            <a:pPr lvl="1"/>
            <a:r>
              <a:rPr lang="en-US" dirty="0" smtClean="0"/>
              <a:t>Flows negative to positive.</a:t>
            </a:r>
          </a:p>
          <a:p>
            <a:pPr lvl="1"/>
            <a:r>
              <a:rPr lang="en-US" dirty="0" smtClean="0"/>
              <a:t>Devices that use batteries use DC.</a:t>
            </a:r>
          </a:p>
          <a:p>
            <a:r>
              <a:rPr lang="en-US" b="1" i="1" dirty="0" smtClean="0"/>
              <a:t>Some devices require an AC/DC converter that turns AC into DC the device can use.  </a:t>
            </a:r>
            <a:endParaRPr lang="en-US" b="1" i="1" dirty="0"/>
          </a:p>
        </p:txBody>
      </p:sp>
    </p:spTree>
    <p:extLst>
      <p:ext uri="{BB962C8B-B14F-4D97-AF65-F5344CB8AC3E}">
        <p14:creationId xmlns:p14="http://schemas.microsoft.com/office/powerpoint/2010/main" val="24634882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845" y="350658"/>
            <a:ext cx="8825755" cy="1143000"/>
          </a:xfrm>
        </p:spPr>
        <p:txBody>
          <a:bodyPr>
            <a:noAutofit/>
          </a:bodyPr>
          <a:lstStyle/>
          <a:p>
            <a:r>
              <a:rPr lang="en-US" sz="6000" b="1" u="sng" dirty="0">
                <a:effectLst>
                  <a:outerShdw blurRad="38100" dist="38100" dir="2700000" algn="tl">
                    <a:srgbClr val="000000">
                      <a:alpha val="43137"/>
                    </a:srgbClr>
                  </a:outerShdw>
                </a:effectLst>
                <a:latin typeface="Corbel" pitchFamily="34" charset="0"/>
              </a:rPr>
              <a:t>Conductors of Electricity</a:t>
            </a:r>
          </a:p>
        </p:txBody>
      </p:sp>
      <p:sp>
        <p:nvSpPr>
          <p:cNvPr id="3" name="Content Placeholder 2"/>
          <p:cNvSpPr>
            <a:spLocks noGrp="1"/>
          </p:cNvSpPr>
          <p:nvPr>
            <p:ph idx="1"/>
          </p:nvPr>
        </p:nvSpPr>
        <p:spPr>
          <a:xfrm>
            <a:off x="282388" y="1447800"/>
            <a:ext cx="8839200" cy="4953000"/>
          </a:xfrm>
        </p:spPr>
        <p:txBody>
          <a:bodyPr>
            <a:normAutofit/>
          </a:bodyPr>
          <a:lstStyle/>
          <a:p>
            <a:pPr marL="0" indent="0">
              <a:buNone/>
            </a:pPr>
            <a:endParaRPr lang="en-US" sz="900" b="1" u="sng" dirty="0" smtClean="0">
              <a:latin typeface="Corbel" pitchFamily="34" charset="0"/>
            </a:endParaRPr>
          </a:p>
          <a:p>
            <a:r>
              <a:rPr lang="en-US" sz="4000" b="1" u="sng" dirty="0" smtClean="0">
                <a:latin typeface="Corbel" pitchFamily="34" charset="0"/>
              </a:rPr>
              <a:t>Conductors</a:t>
            </a:r>
            <a:r>
              <a:rPr lang="en-US" sz="4000" b="1" dirty="0" smtClean="0">
                <a:latin typeface="Corbel" pitchFamily="34" charset="0"/>
              </a:rPr>
              <a:t> – transfer electrons through it easily</a:t>
            </a:r>
          </a:p>
          <a:p>
            <a:r>
              <a:rPr lang="en-US" sz="4000" b="1" u="sng" dirty="0" smtClean="0">
                <a:latin typeface="Corbel" pitchFamily="34" charset="0"/>
              </a:rPr>
              <a:t>Insulators</a:t>
            </a:r>
            <a:r>
              <a:rPr lang="en-US" sz="4000" b="1" dirty="0" smtClean="0">
                <a:latin typeface="Corbel" pitchFamily="34" charset="0"/>
              </a:rPr>
              <a:t> – do not transfer electrons through it easily</a:t>
            </a:r>
            <a:endParaRPr lang="en-US" sz="4000" b="1" dirty="0">
              <a:latin typeface="Corbel" pitchFamily="34" charset="0"/>
            </a:endParaRPr>
          </a:p>
        </p:txBody>
      </p:sp>
    </p:spTree>
    <p:extLst>
      <p:ext uri="{BB962C8B-B14F-4D97-AF65-F5344CB8AC3E}">
        <p14:creationId xmlns:p14="http://schemas.microsoft.com/office/powerpoint/2010/main" val="2500107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en-US" sz="6000" b="1" u="sng" dirty="0" smtClean="0">
                <a:latin typeface="Corbel" pitchFamily="34" charset="0"/>
              </a:rPr>
              <a:t>Questions</a:t>
            </a:r>
            <a:endParaRPr lang="en-US" sz="6000" b="1" u="sng" dirty="0">
              <a:latin typeface="Corbel" pitchFamily="34" charset="0"/>
            </a:endParaRPr>
          </a:p>
        </p:txBody>
      </p:sp>
      <p:sp>
        <p:nvSpPr>
          <p:cNvPr id="3" name="Content Placeholder 2"/>
          <p:cNvSpPr>
            <a:spLocks noGrp="1"/>
          </p:cNvSpPr>
          <p:nvPr>
            <p:ph idx="1"/>
          </p:nvPr>
        </p:nvSpPr>
        <p:spPr>
          <a:xfrm>
            <a:off x="0" y="1143000"/>
            <a:ext cx="9144000" cy="4525963"/>
          </a:xfrm>
        </p:spPr>
        <p:txBody>
          <a:bodyPr>
            <a:normAutofit/>
          </a:bodyPr>
          <a:lstStyle/>
          <a:p>
            <a:pPr marL="514350" indent="-514350">
              <a:buFont typeface="+mj-lt"/>
              <a:buAutoNum type="arabicPeriod"/>
            </a:pPr>
            <a:r>
              <a:rPr lang="en-US" sz="4400" b="1" dirty="0" smtClean="0">
                <a:latin typeface="Corbel" pitchFamily="34" charset="0"/>
              </a:rPr>
              <a:t>Which materials conducted an electric current?</a:t>
            </a:r>
          </a:p>
          <a:p>
            <a:pPr marL="514350" indent="-514350">
              <a:buFont typeface="+mj-lt"/>
              <a:buAutoNum type="arabicPeriod"/>
            </a:pPr>
            <a:endParaRPr lang="en-US" sz="2800" b="1" dirty="0">
              <a:latin typeface="Corbel" pitchFamily="34" charset="0"/>
            </a:endParaRPr>
          </a:p>
          <a:p>
            <a:pPr marL="514350" indent="-514350">
              <a:buFont typeface="+mj-lt"/>
              <a:buAutoNum type="arabicPeriod"/>
            </a:pPr>
            <a:r>
              <a:rPr lang="en-US" sz="4400" b="1" dirty="0" smtClean="0">
                <a:latin typeface="Corbel" pitchFamily="34" charset="0"/>
              </a:rPr>
              <a:t>Why do we use a conductor in an electric circuit?</a:t>
            </a:r>
            <a:endParaRPr lang="en-US" sz="4400" b="1" dirty="0">
              <a:latin typeface="Corbel" pitchFamily="34" charset="0"/>
            </a:endParaRPr>
          </a:p>
        </p:txBody>
      </p:sp>
    </p:spTree>
    <p:extLst>
      <p:ext uri="{BB962C8B-B14F-4D97-AF65-F5344CB8AC3E}">
        <p14:creationId xmlns:p14="http://schemas.microsoft.com/office/powerpoint/2010/main" val="21153930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Autofit/>
          </a:bodyPr>
          <a:lstStyle/>
          <a:p>
            <a:r>
              <a:rPr lang="en-US" sz="6600" b="1" u="sng" dirty="0" smtClean="0">
                <a:effectLst>
                  <a:outerShdw blurRad="38100" dist="38100" dir="2700000" algn="tl">
                    <a:srgbClr val="000000">
                      <a:alpha val="43137"/>
                    </a:srgbClr>
                  </a:outerShdw>
                </a:effectLst>
                <a:latin typeface="Corbel" pitchFamily="34" charset="0"/>
              </a:rPr>
              <a:t>Switches</a:t>
            </a:r>
            <a:endParaRPr lang="en-US" sz="7200" b="1" u="sng" dirty="0">
              <a:effectLst>
                <a:outerShdw blurRad="38100" dist="38100" dir="2700000" algn="tl">
                  <a:srgbClr val="000000">
                    <a:alpha val="43137"/>
                  </a:srgbClr>
                </a:outerShdw>
              </a:effectLst>
              <a:latin typeface="Corbel" pitchFamily="34" charset="0"/>
            </a:endParaRPr>
          </a:p>
        </p:txBody>
      </p:sp>
      <p:sp>
        <p:nvSpPr>
          <p:cNvPr id="3" name="Content Placeholder 2"/>
          <p:cNvSpPr>
            <a:spLocks noGrp="1"/>
          </p:cNvSpPr>
          <p:nvPr>
            <p:ph idx="1"/>
          </p:nvPr>
        </p:nvSpPr>
        <p:spPr>
          <a:xfrm>
            <a:off x="58271" y="914400"/>
            <a:ext cx="9067800" cy="5105400"/>
          </a:xfrm>
        </p:spPr>
        <p:txBody>
          <a:bodyPr>
            <a:noAutofit/>
          </a:bodyPr>
          <a:lstStyle/>
          <a:p>
            <a:pPr marL="742950" indent="-742950">
              <a:buAutoNum type="arabicPeriod"/>
            </a:pPr>
            <a:r>
              <a:rPr lang="en-US" sz="3800" dirty="0" smtClean="0">
                <a:latin typeface="Corbel" pitchFamily="34" charset="0"/>
              </a:rPr>
              <a:t>Follow the directions to </a:t>
            </a:r>
            <a:r>
              <a:rPr lang="en-US" sz="3800" u="sng" dirty="0" smtClean="0">
                <a:latin typeface="Corbel" pitchFamily="34" charset="0"/>
              </a:rPr>
              <a:t>make a switch</a:t>
            </a:r>
            <a:r>
              <a:rPr lang="en-US" sz="3800" dirty="0" smtClean="0">
                <a:latin typeface="Corbel" pitchFamily="34" charset="0"/>
              </a:rPr>
              <a:t> with your partner.   	</a:t>
            </a:r>
            <a:endParaRPr lang="en-US" sz="3800" dirty="0">
              <a:latin typeface="Corbel" pitchFamily="34" charset="0"/>
            </a:endParaRPr>
          </a:p>
          <a:p>
            <a:pPr marL="0" indent="0">
              <a:buNone/>
            </a:pPr>
            <a:r>
              <a:rPr lang="en-US" sz="3800" dirty="0" smtClean="0">
                <a:latin typeface="Corbel" pitchFamily="34" charset="0"/>
              </a:rPr>
              <a:t>	Materials: notecard, paper fasteners, 		paper clip, tape</a:t>
            </a:r>
          </a:p>
          <a:p>
            <a:pPr marL="0" indent="0">
              <a:buNone/>
            </a:pPr>
            <a:r>
              <a:rPr lang="en-US" sz="3800" dirty="0" smtClean="0">
                <a:latin typeface="Corbel" pitchFamily="34" charset="0"/>
              </a:rPr>
              <a:t>2. </a:t>
            </a:r>
            <a:r>
              <a:rPr lang="en-US" sz="3800" u="sng" dirty="0" smtClean="0">
                <a:latin typeface="Corbel" pitchFamily="34" charset="0"/>
              </a:rPr>
              <a:t>Add </a:t>
            </a:r>
            <a:r>
              <a:rPr lang="en-US" sz="3800" dirty="0" smtClean="0">
                <a:latin typeface="Corbel" pitchFamily="34" charset="0"/>
              </a:rPr>
              <a:t>the switch to a simple circuit and </a:t>
            </a:r>
            <a:r>
              <a:rPr lang="en-US" sz="3800" u="sng" dirty="0" smtClean="0">
                <a:latin typeface="Corbel" pitchFamily="34" charset="0"/>
              </a:rPr>
              <a:t>turn the light bulb on and off with the switch</a:t>
            </a:r>
            <a:r>
              <a:rPr lang="en-US" sz="3800" dirty="0" smtClean="0">
                <a:latin typeface="Corbel" pitchFamily="34" charset="0"/>
              </a:rPr>
              <a:t>. </a:t>
            </a:r>
          </a:p>
          <a:p>
            <a:pPr marL="0" indent="0">
              <a:buNone/>
            </a:pPr>
            <a:r>
              <a:rPr lang="en-US" sz="3800" dirty="0" smtClean="0">
                <a:latin typeface="Corbel" pitchFamily="34" charset="0"/>
              </a:rPr>
              <a:t>3. </a:t>
            </a:r>
            <a:r>
              <a:rPr lang="en-US" sz="3800" u="sng" dirty="0" smtClean="0">
                <a:latin typeface="Corbel" pitchFamily="34" charset="0"/>
              </a:rPr>
              <a:t>Draw</a:t>
            </a:r>
            <a:r>
              <a:rPr lang="en-US" sz="3800" dirty="0" smtClean="0">
                <a:latin typeface="Corbel" pitchFamily="34" charset="0"/>
              </a:rPr>
              <a:t> a diagram of the circuit with a switch in your notebook. </a:t>
            </a:r>
            <a:endParaRPr lang="en-US" sz="3800" dirty="0">
              <a:latin typeface="Corbel" pitchFamily="34" charset="0"/>
            </a:endParaRPr>
          </a:p>
        </p:txBody>
      </p:sp>
    </p:spTree>
    <p:extLst>
      <p:ext uri="{BB962C8B-B14F-4D97-AF65-F5344CB8AC3E}">
        <p14:creationId xmlns:p14="http://schemas.microsoft.com/office/powerpoint/2010/main" val="2171131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QOD #30</a:t>
            </a:r>
            <a:endParaRPr lang="en-US" b="1" dirty="0"/>
          </a:p>
        </p:txBody>
      </p:sp>
      <p:sp>
        <p:nvSpPr>
          <p:cNvPr id="3" name="Content Placeholder 2"/>
          <p:cNvSpPr>
            <a:spLocks noGrp="1"/>
          </p:cNvSpPr>
          <p:nvPr>
            <p:ph idx="1"/>
          </p:nvPr>
        </p:nvSpPr>
        <p:spPr/>
        <p:txBody>
          <a:bodyPr>
            <a:normAutofit/>
          </a:bodyPr>
          <a:lstStyle/>
          <a:p>
            <a:r>
              <a:rPr lang="en-US" sz="4000" dirty="0" smtClean="0"/>
              <a:t>Draw a diagram of a simple circuit with the switch open and one with the switch closed.  Circle the drawing where the bulb would be lit. </a:t>
            </a:r>
            <a:endParaRPr lang="en-US" sz="4000" dirty="0"/>
          </a:p>
        </p:txBody>
      </p:sp>
    </p:spTree>
    <p:extLst>
      <p:ext uri="{BB962C8B-B14F-4D97-AF65-F5344CB8AC3E}">
        <p14:creationId xmlns:p14="http://schemas.microsoft.com/office/powerpoint/2010/main" val="37609102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92387"/>
            <a:ext cx="8229600" cy="1143000"/>
          </a:xfrm>
        </p:spPr>
        <p:txBody>
          <a:bodyPr>
            <a:normAutofit/>
          </a:bodyPr>
          <a:lstStyle/>
          <a:p>
            <a:r>
              <a:rPr lang="en-US" sz="6000" b="1" u="sng" dirty="0" smtClean="0">
                <a:effectLst>
                  <a:outerShdw blurRad="38100" dist="38100" dir="2700000" algn="tl">
                    <a:srgbClr val="000000">
                      <a:alpha val="43137"/>
                    </a:srgbClr>
                  </a:outerShdw>
                </a:effectLst>
                <a:latin typeface="Corbel" pitchFamily="34" charset="0"/>
              </a:rPr>
              <a:t>Light Bulb Filament</a:t>
            </a:r>
            <a:endParaRPr lang="en-US" sz="6000" b="1" u="sng" dirty="0">
              <a:effectLst>
                <a:outerShdw blurRad="38100" dist="38100" dir="2700000" algn="tl">
                  <a:srgbClr val="000000">
                    <a:alpha val="43137"/>
                  </a:srgbClr>
                </a:outerShdw>
              </a:effectLst>
              <a:latin typeface="Corbel" pitchFamily="34" charset="0"/>
            </a:endParaRPr>
          </a:p>
        </p:txBody>
      </p:sp>
      <p:sp>
        <p:nvSpPr>
          <p:cNvPr id="3" name="Content Placeholder 2"/>
          <p:cNvSpPr>
            <a:spLocks noGrp="1"/>
          </p:cNvSpPr>
          <p:nvPr>
            <p:ph idx="1"/>
          </p:nvPr>
        </p:nvSpPr>
        <p:spPr>
          <a:xfrm>
            <a:off x="3352800" y="1524000"/>
            <a:ext cx="5943600" cy="5105400"/>
          </a:xfrm>
        </p:spPr>
        <p:txBody>
          <a:bodyPr>
            <a:noAutofit/>
          </a:bodyPr>
          <a:lstStyle/>
          <a:p>
            <a:pPr marL="0" indent="0">
              <a:buNone/>
            </a:pPr>
            <a:r>
              <a:rPr lang="en-US" sz="4400" b="1" dirty="0" smtClean="0">
                <a:latin typeface="Corbel" pitchFamily="34" charset="0"/>
              </a:rPr>
              <a:t>A </a:t>
            </a:r>
            <a:r>
              <a:rPr lang="en-US" sz="4400" b="1" u="sng" dirty="0" smtClean="0">
                <a:latin typeface="Corbel" pitchFamily="34" charset="0"/>
              </a:rPr>
              <a:t>filament</a:t>
            </a:r>
            <a:r>
              <a:rPr lang="en-US" sz="4400" b="1" dirty="0" smtClean="0">
                <a:latin typeface="Corbel" pitchFamily="34" charset="0"/>
              </a:rPr>
              <a:t> is the little wire inside of a light bulb, with a high melting point, that glows and gives off visible light. </a:t>
            </a:r>
            <a:endParaRPr lang="en-US" sz="4400" b="1" dirty="0">
              <a:latin typeface="Corbel" pitchFamily="34" charset="0"/>
            </a:endParaRPr>
          </a:p>
        </p:txBody>
      </p:sp>
      <p:pic>
        <p:nvPicPr>
          <p:cNvPr id="2050" name="Picture 2" descr="https://encrypted-tbn2.gstatic.com/images?q=tbn:ANd9GcQpZ5m8G0O3rG10kxz80rv4gr7VhObpYtqFKdpcfVANa1XbZw9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524000"/>
            <a:ext cx="2667000" cy="346574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44688" y="0"/>
            <a:ext cx="1739153" cy="584775"/>
          </a:xfrm>
          <a:prstGeom prst="rect">
            <a:avLst/>
          </a:prstGeom>
          <a:noFill/>
        </p:spPr>
        <p:txBody>
          <a:bodyPr wrap="square" rtlCol="0">
            <a:spAutoFit/>
          </a:bodyPr>
          <a:lstStyle/>
          <a:p>
            <a:r>
              <a:rPr lang="en-US" sz="3200" b="1" dirty="0" smtClean="0">
                <a:latin typeface="Corbel" pitchFamily="34" charset="0"/>
              </a:rPr>
              <a:t>3-15-13</a:t>
            </a:r>
            <a:endParaRPr lang="en-US" sz="3200" b="1" dirty="0">
              <a:latin typeface="Corbel" pitchFamily="34" charset="0"/>
            </a:endParaRPr>
          </a:p>
        </p:txBody>
      </p:sp>
    </p:spTree>
    <p:extLst>
      <p:ext uri="{BB962C8B-B14F-4D97-AF65-F5344CB8AC3E}">
        <p14:creationId xmlns:p14="http://schemas.microsoft.com/office/powerpoint/2010/main" val="1305408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4265</TotalTime>
  <Words>1147</Words>
  <Application>Microsoft Office PowerPoint</Application>
  <PresentationFormat>On-screen Show (4:3)</PresentationFormat>
  <Paragraphs>173</Paragraphs>
  <Slides>40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40</vt:i4>
      </vt:variant>
    </vt:vector>
  </HeadingPairs>
  <TitlesOfParts>
    <vt:vector size="45" baseType="lpstr">
      <vt:lpstr>Arial</vt:lpstr>
      <vt:lpstr>Calibri</vt:lpstr>
      <vt:lpstr>Corbel</vt:lpstr>
      <vt:lpstr>Eras Bold ITC</vt:lpstr>
      <vt:lpstr>Office Theme</vt:lpstr>
      <vt:lpstr>QOD #29</vt:lpstr>
      <vt:lpstr>Circuits</vt:lpstr>
      <vt:lpstr>Activity #1: Simple Circuit</vt:lpstr>
      <vt:lpstr>PowerPoint Presentation</vt:lpstr>
      <vt:lpstr>Conductors of Electricity</vt:lpstr>
      <vt:lpstr>Questions</vt:lpstr>
      <vt:lpstr>Switches</vt:lpstr>
      <vt:lpstr>QOD #30</vt:lpstr>
      <vt:lpstr>Light Bulb Filament</vt:lpstr>
      <vt:lpstr>Making a Filament Lab</vt:lpstr>
      <vt:lpstr>PowerPoint Presentation</vt:lpstr>
      <vt:lpstr>Types of Light Bulbs</vt:lpstr>
      <vt:lpstr>PowerPoint Presentation</vt:lpstr>
      <vt:lpstr>PowerPoint Presentation</vt:lpstr>
      <vt:lpstr>PowerPoint Presentation</vt:lpstr>
      <vt:lpstr>Make a Claim – Paragraph</vt:lpstr>
      <vt:lpstr>QOD#31</vt:lpstr>
      <vt:lpstr>PowerPoint Presentation</vt:lpstr>
      <vt:lpstr>Draw Circuit Configurations</vt:lpstr>
      <vt:lpstr>PowerPoint Presentation</vt:lpstr>
      <vt:lpstr>PowerPoint Presentation</vt:lpstr>
      <vt:lpstr>PowerPoint Presentation</vt:lpstr>
      <vt:lpstr>PowerPoint Presentation</vt:lpstr>
      <vt:lpstr>PowerPoint Presentation</vt:lpstr>
      <vt:lpstr>PowerPoint Presentation</vt:lpstr>
      <vt:lpstr>Types of Circuits</vt:lpstr>
      <vt:lpstr>PowerPoint Presentation</vt:lpstr>
      <vt:lpstr>QOD#32</vt:lpstr>
      <vt:lpstr>PowerPoint Presentation</vt:lpstr>
      <vt:lpstr>PowerPoint Presentation</vt:lpstr>
      <vt:lpstr>QOD#33</vt:lpstr>
      <vt:lpstr>QOD#34</vt:lpstr>
      <vt:lpstr>PowerPoint Presentation</vt:lpstr>
      <vt:lpstr>Batteries</vt:lpstr>
      <vt:lpstr>Dry Cell Battery</vt:lpstr>
      <vt:lpstr>PowerPoint Presentation</vt:lpstr>
      <vt:lpstr>Wet Cell Battery </vt:lpstr>
      <vt:lpstr>Lemon Battery (Wet Cell)</vt:lpstr>
      <vt:lpstr>QOD #35</vt:lpstr>
      <vt:lpstr>AC/DC</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Electricity</dc:title>
  <dc:creator>tech</dc:creator>
  <cp:lastModifiedBy>Angela Rathjen</cp:lastModifiedBy>
  <cp:revision>99</cp:revision>
  <cp:lastPrinted>2015-03-04T13:19:21Z</cp:lastPrinted>
  <dcterms:created xsi:type="dcterms:W3CDTF">2013-03-07T15:45:31Z</dcterms:created>
  <dcterms:modified xsi:type="dcterms:W3CDTF">2015-03-23T19:39:41Z</dcterms:modified>
</cp:coreProperties>
</file>