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81" r:id="rId2"/>
    <p:sldId id="282" r:id="rId3"/>
    <p:sldId id="283" r:id="rId4"/>
    <p:sldId id="275" r:id="rId5"/>
    <p:sldId id="274" r:id="rId6"/>
    <p:sldId id="278" r:id="rId7"/>
    <p:sldId id="28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FCFAB-A433-4FFB-82BA-7ED9C4D6383F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EAA0-E17E-4BD6-9D22-9D0C7675A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1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2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3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5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84C9-1CFF-46AF-954B-B04D8791D08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17C2D-82C3-4F2F-966C-269134A05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90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u="sng" dirty="0" smtClean="0"/>
              <a:t>Chemical </a:t>
            </a:r>
            <a:r>
              <a:rPr lang="en-US" sz="3600" b="1" u="sng" dirty="0" smtClean="0"/>
              <a:t>Properties Notes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Chemical Properties </a:t>
            </a:r>
            <a:r>
              <a:rPr lang="en-US" b="1" dirty="0" smtClean="0"/>
              <a:t>– a characteristic of matter that can be observed as it changes to a different type of matter.  “Potential” to change.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Example:</a:t>
            </a:r>
          </a:p>
          <a:p>
            <a:r>
              <a:rPr lang="en-US" sz="2800" b="1" dirty="0" smtClean="0"/>
              <a:t>Flammability – the ability to catch on fire</a:t>
            </a:r>
          </a:p>
          <a:p>
            <a:r>
              <a:rPr lang="en-US" sz="2800" b="1" dirty="0" smtClean="0"/>
              <a:t>Rusting/oxidization – changes to another substance</a:t>
            </a:r>
          </a:p>
          <a:p>
            <a:r>
              <a:rPr lang="en-US" sz="2800" b="1" dirty="0" smtClean="0"/>
              <a:t>Reactivity – to another substance like water or oxygen</a:t>
            </a:r>
          </a:p>
          <a:p>
            <a:endParaRPr lang="en-US" sz="2800" b="1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94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12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Flammability Test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Question</a:t>
            </a:r>
            <a:r>
              <a:rPr lang="en-US" sz="2800" b="1" dirty="0" smtClean="0"/>
              <a:t>:</a:t>
            </a:r>
            <a:r>
              <a:rPr lang="en-US" dirty="0" smtClean="0"/>
              <a:t> </a:t>
            </a:r>
            <a:r>
              <a:rPr lang="en-US" sz="2800" b="1" dirty="0" smtClean="0"/>
              <a:t>Which of the following liquids are flammable: water, rubbing alcohol, nail polish remover, and vegetable oil?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800" u="sng" dirty="0" smtClean="0"/>
              <a:t>Materials:</a:t>
            </a:r>
            <a:r>
              <a:rPr lang="en-US" sz="2800" dirty="0" smtClean="0"/>
              <a:t> 4 plates, lighter, water, vegetable oil, rubbing alcohol, nail polish remover,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IV:</a:t>
            </a:r>
            <a:r>
              <a:rPr lang="en-US" sz="2800" u="sng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Different substances </a:t>
            </a: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DV</a:t>
            </a:r>
            <a:r>
              <a:rPr lang="en-US" sz="2800" b="1" dirty="0" smtClean="0"/>
              <a:t>:  If they catch on fire</a:t>
            </a:r>
          </a:p>
          <a:p>
            <a:pPr marL="0" indent="0">
              <a:buNone/>
            </a:pPr>
            <a:r>
              <a:rPr lang="en-US" sz="2800" b="1" u="sng" dirty="0" smtClean="0"/>
              <a:t>Constants</a:t>
            </a:r>
            <a:r>
              <a:rPr lang="en-US" sz="2800" b="1" dirty="0" smtClean="0"/>
              <a:t>:  Amount of substance, same lighter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51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Hypothesis:</a:t>
            </a:r>
            <a:r>
              <a:rPr lang="en-US" b="1" dirty="0"/>
              <a:t> </a:t>
            </a:r>
            <a:r>
              <a:rPr lang="en-US" b="1" u="sng" dirty="0"/>
              <a:t>If</a:t>
            </a:r>
            <a:r>
              <a:rPr lang="en-US" b="1" dirty="0"/>
              <a:t> I put a flame near water, rubbing </a:t>
            </a:r>
            <a:r>
              <a:rPr lang="en-US" b="1" dirty="0" smtClean="0"/>
              <a:t>alcohol, polish remover and vegetable </a:t>
            </a:r>
            <a:r>
              <a:rPr lang="en-US" b="1" dirty="0"/>
              <a:t>oil</a:t>
            </a:r>
            <a:r>
              <a:rPr lang="en-US" b="1" dirty="0" smtClean="0"/>
              <a:t>, </a:t>
            </a:r>
            <a:r>
              <a:rPr lang="en-US" b="1" u="sng" dirty="0"/>
              <a:t>then</a:t>
            </a:r>
            <a:r>
              <a:rPr lang="en-US" b="1" dirty="0"/>
              <a:t> </a:t>
            </a:r>
            <a:r>
              <a:rPr lang="en-US" b="1" dirty="0" smtClean="0"/>
              <a:t>________________________________________</a:t>
            </a:r>
            <a:endParaRPr lang="en-US" b="1" dirty="0"/>
          </a:p>
          <a:p>
            <a:pPr marL="0" indent="0">
              <a:buNone/>
            </a:pPr>
            <a:r>
              <a:rPr lang="en-US" b="1" u="sng" dirty="0"/>
              <a:t>because</a:t>
            </a:r>
            <a:r>
              <a:rPr lang="en-US" b="1" dirty="0"/>
              <a:t> </a:t>
            </a:r>
            <a:r>
              <a:rPr lang="en-US" b="1" dirty="0" smtClean="0"/>
              <a:t>_________________________________.</a:t>
            </a:r>
            <a:endParaRPr lang="en-US" b="1" dirty="0"/>
          </a:p>
          <a:p>
            <a:pPr marL="0" indent="0">
              <a:buNone/>
            </a:pPr>
            <a:r>
              <a:rPr lang="en-US" b="1" u="sng" dirty="0" smtClean="0"/>
              <a:t>Data Table: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5800" y="3657600"/>
          <a:ext cx="6705600" cy="265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2800"/>
                <a:gridCol w="3352800"/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Substance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Flammable</a:t>
                      </a:r>
                      <a:r>
                        <a:rPr lang="en-US" sz="2400" baseline="0" dirty="0" smtClean="0"/>
                        <a:t> (Yes or No)</a:t>
                      </a:r>
                      <a:endParaRPr lang="en-US" sz="24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Rubbing Alcohol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Vegetable Oil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Nail Polish Remover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38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400" b="1" u="sng" dirty="0" smtClean="0"/>
              <a:t>Physical &amp; </a:t>
            </a:r>
            <a:r>
              <a:rPr lang="en-US" sz="4400" b="1" u="sng" dirty="0" err="1" smtClean="0"/>
              <a:t>Chemcial</a:t>
            </a:r>
            <a:r>
              <a:rPr lang="en-US" sz="4400" b="1" u="sng" dirty="0" smtClean="0"/>
              <a:t> Changes Notes</a:t>
            </a:r>
          </a:p>
          <a:p>
            <a:pPr marL="0" indent="0" algn="ctr">
              <a:buNone/>
            </a:pPr>
            <a:endParaRPr lang="en-US" sz="1200" b="1" u="sng" dirty="0" smtClean="0"/>
          </a:p>
          <a:p>
            <a:pPr marL="0" indent="0">
              <a:buNone/>
            </a:pPr>
            <a:r>
              <a:rPr lang="en-US" b="1" u="sng" dirty="0" smtClean="0"/>
              <a:t>Physical Change </a:t>
            </a:r>
            <a:r>
              <a:rPr lang="en-US" dirty="0" smtClean="0"/>
              <a:t>– a change in size, shape, form, or state of matter in which the matter’s identity stays the same.</a:t>
            </a:r>
          </a:p>
          <a:p>
            <a:pPr marL="0" indent="0">
              <a:buNone/>
            </a:pPr>
            <a:r>
              <a:rPr lang="en-US" dirty="0" smtClean="0"/>
              <a:t>	-the physical properties change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-usually can be “reversed”</a:t>
            </a:r>
          </a:p>
          <a:p>
            <a:pPr marL="0" indent="0">
              <a:buNone/>
            </a:pPr>
            <a:r>
              <a:rPr lang="en-US" u="sng" dirty="0" smtClean="0"/>
              <a:t>Examples</a:t>
            </a:r>
            <a:r>
              <a:rPr lang="en-US" dirty="0" smtClean="0"/>
              <a:t>: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Aluminum can </a:t>
            </a:r>
            <a:r>
              <a:rPr lang="en-US" b="1" dirty="0" smtClean="0"/>
              <a:t>crushed</a:t>
            </a:r>
            <a:endParaRPr lang="en-US" b="1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Dissolving salt in </a:t>
            </a:r>
            <a:r>
              <a:rPr lang="en-US" b="1" dirty="0" smtClean="0"/>
              <a:t>water</a:t>
            </a:r>
            <a:endParaRPr lang="en-US" b="1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Butter melting into a </a:t>
            </a:r>
            <a:r>
              <a:rPr lang="en-US" b="1" dirty="0" smtClean="0"/>
              <a:t>liquid</a:t>
            </a:r>
            <a:endParaRPr lang="en-US" b="1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Wood cut into saw dust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405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Chemical Change </a:t>
            </a:r>
            <a:r>
              <a:rPr lang="en-US" b="1" dirty="0" smtClean="0"/>
              <a:t>– a change in matter in which the substances change into new substances.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-cannot reverse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u="sng" dirty="0" smtClean="0"/>
              <a:t>Signs of a Chemical Change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Change in color</a:t>
            </a:r>
          </a:p>
          <a:p>
            <a:r>
              <a:rPr lang="en-US" b="1" dirty="0" smtClean="0"/>
              <a:t>Change in odor</a:t>
            </a:r>
          </a:p>
          <a:p>
            <a:r>
              <a:rPr lang="en-US" b="1" dirty="0" smtClean="0"/>
              <a:t>Bubbles/foaming</a:t>
            </a:r>
          </a:p>
          <a:p>
            <a:r>
              <a:rPr lang="en-US" b="1" dirty="0" smtClean="0"/>
              <a:t>Sound or light given off</a:t>
            </a:r>
          </a:p>
          <a:p>
            <a:r>
              <a:rPr lang="en-US" b="1" dirty="0" smtClean="0"/>
              <a:t>Unexpected temperature change</a:t>
            </a:r>
          </a:p>
          <a:p>
            <a:r>
              <a:rPr lang="en-US" b="1" dirty="0" smtClean="0"/>
              <a:t>Fire/flame is produced or used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11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Fireworks (light, sound, and heat energy released and change in color)</a:t>
            </a:r>
          </a:p>
          <a:p>
            <a:pPr lvl="1"/>
            <a:r>
              <a:rPr lang="en-US" dirty="0" smtClean="0"/>
              <a:t>Burning paper</a:t>
            </a:r>
          </a:p>
          <a:p>
            <a:pPr lvl="1"/>
            <a:r>
              <a:rPr lang="en-US" dirty="0" smtClean="0"/>
              <a:t>Baking a cake</a:t>
            </a:r>
          </a:p>
          <a:p>
            <a:pPr lvl="1"/>
            <a:r>
              <a:rPr lang="en-US" dirty="0" smtClean="0"/>
              <a:t>Rotting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/>
              <a:t>Exit Slip – Write answer using RAP on a separate piece of paper (not in NB) &amp; turn in before you leave!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You </a:t>
            </a:r>
            <a:r>
              <a:rPr lang="en-US" sz="4000" dirty="0" smtClean="0"/>
              <a:t>are roasting marshmallows and yours catches on fire and burns before you can blow it out.  Is this a physical or chemical change?  Give TWO reasons how you know.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287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Flammability Test</vt:lpstr>
      <vt:lpstr>PowerPoint Presentation</vt:lpstr>
      <vt:lpstr>PowerPoint Presentation</vt:lpstr>
      <vt:lpstr>PowerPoint Presentation</vt:lpstr>
      <vt:lpstr>PowerPoint Presentation</vt:lpstr>
      <vt:lpstr>Exit Slip – Write answer using RAP on a separate piece of paper (not in NB) &amp; turn in before you leave!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</dc:creator>
  <cp:lastModifiedBy>Angela Rathjen</cp:lastModifiedBy>
  <cp:revision>114</cp:revision>
  <cp:lastPrinted>2013-11-08T18:54:07Z</cp:lastPrinted>
  <dcterms:created xsi:type="dcterms:W3CDTF">2012-09-26T01:15:08Z</dcterms:created>
  <dcterms:modified xsi:type="dcterms:W3CDTF">2015-11-16T09:48:12Z</dcterms:modified>
</cp:coreProperties>
</file>